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Lst>
  <p:sldSz cy="6858000" cx="12192000"/>
  <p:notesSz cx="6858000" cy="9144000"/>
  <p:embeddedFontLst>
    <p:embeddedFont>
      <p:font typeface="Corbel"/>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 uri="GoogleSlidesCustomDataVersion2">
      <go:slidesCustomData xmlns:go="http://customooxmlschemas.google.com/" r:id="rId28" roundtripDataSignature="AMtx7miC7pe9GyiWXZ2GXto3s6KdRufNz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font" Target="fonts/Corbel-regular.fntdata"/><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Corbel-italic.fntdata"/><Relationship Id="rId25" Type="http://schemas.openxmlformats.org/officeDocument/2006/relationships/font" Target="fonts/Corbel-bold.fntdata"/><Relationship Id="rId28" Type="http://customschemas.google.com/relationships/presentationmetadata" Target="metadata"/><Relationship Id="rId27" Type="http://schemas.openxmlformats.org/officeDocument/2006/relationships/font" Target="fonts/Corbel-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2pPr>
            <a:lvl3pPr lvl="2"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3pPr>
            <a:lvl4pPr lvl="3"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4pPr>
            <a:lvl5pPr lvl="4"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5pPr>
            <a:lvl6pPr lvl="5"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6pPr>
            <a:lvl7pPr lvl="6"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7pPr>
            <a:lvl8pPr lvl="7"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8pPr>
            <a:lvl9pPr lvl="8"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2pPr>
            <a:lvl3pPr lvl="2"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3pPr>
            <a:lvl4pPr lvl="3"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4pPr>
            <a:lvl5pPr lvl="4"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5pPr>
            <a:lvl6pPr lvl="5"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6pPr>
            <a:lvl7pPr lvl="6"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7pPr>
            <a:lvl8pPr lvl="7"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8pPr>
            <a:lvl9pPr lvl="8"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36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36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36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36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36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2pPr>
            <a:lvl3pPr lvl="2"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3pPr>
            <a:lvl4pPr lvl="3"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4pPr>
            <a:lvl5pPr lvl="4"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5pPr>
            <a:lvl6pPr lvl="5"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6pPr>
            <a:lvl7pPr lvl="6"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7pPr>
            <a:lvl8pPr lvl="7"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8pPr>
            <a:lvl9pPr lvl="8"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s-E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95" name="Google Shape;95;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6" name="Google Shape;96;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b="0" i="0" lang="es-E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70" name="Google Shape;170;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78" name="Google Shape;178;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86" name="Google Shape;186;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94" name="Google Shape;194;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02" name="Google Shape;202;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10" name="Google Shape;210;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18" name="Google Shape;218;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p1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25" name="Google Shape;225;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 name="Shape 232"/>
        <p:cNvGrpSpPr/>
        <p:nvPr/>
      </p:nvGrpSpPr>
      <p:grpSpPr>
        <a:xfrm>
          <a:off x="0" y="0"/>
          <a:ext cx="0" cy="0"/>
          <a:chOff x="0" y="0"/>
          <a:chExt cx="0" cy="0"/>
        </a:xfrm>
      </p:grpSpPr>
      <p:sp>
        <p:nvSpPr>
          <p:cNvPr id="233" name="Google Shape;233;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234" name="Google Shape;234;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5" name="Google Shape;235;p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06" name="Google Shape;106;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13" name="Google Shape;113;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21" name="Google Shape;121;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29" name="Google Shape;129;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37" name="Google Shape;137;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45" name="Google Shape;145;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6" name="Google Shape;146;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54" name="Google Shape;154;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62" name="Google Shape;162;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1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 Id="rId3" Type="http://schemas.openxmlformats.org/officeDocument/2006/relationships/image" Target="../media/image1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 Id="rId3" Type="http://schemas.openxmlformats.org/officeDocument/2006/relationships/image" Target="../media/image1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1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accent2"/>
        </a:solidFill>
      </p:bgPr>
    </p:bg>
    <p:spTree>
      <p:nvGrpSpPr>
        <p:cNvPr id="15" name="Shape 15"/>
        <p:cNvGrpSpPr/>
        <p:nvPr/>
      </p:nvGrpSpPr>
      <p:grpSpPr>
        <a:xfrm>
          <a:off x="0" y="0"/>
          <a:ext cx="0" cy="0"/>
          <a:chOff x="0" y="0"/>
          <a:chExt cx="0" cy="0"/>
        </a:xfrm>
      </p:grpSpPr>
      <p:sp>
        <p:nvSpPr>
          <p:cNvPr id="16" name="Google Shape;16;p20"/>
          <p:cNvSpPr/>
          <p:nvPr/>
        </p:nvSpPr>
        <p:spPr>
          <a:xfrm>
            <a:off x="0" y="0"/>
            <a:ext cx="12192000" cy="6858000"/>
          </a:xfrm>
          <a:prstGeom prst="rect">
            <a:avLst/>
          </a:prstGeom>
          <a:solidFill>
            <a:srgbClr val="A7232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orbel"/>
              <a:ea typeface="Corbel"/>
              <a:cs typeface="Corbel"/>
              <a:sym typeface="Corbel"/>
            </a:endParaRPr>
          </a:p>
        </p:txBody>
      </p:sp>
      <p:pic>
        <p:nvPicPr>
          <p:cNvPr id="17" name="Google Shape;17;p20"/>
          <p:cNvPicPr preferRelativeResize="0"/>
          <p:nvPr/>
        </p:nvPicPr>
        <p:blipFill rotWithShape="1">
          <a:blip r:embed="rId2">
            <a:alphaModFix/>
          </a:blip>
          <a:srcRect b="0" l="39835" r="0" t="0"/>
          <a:stretch/>
        </p:blipFill>
        <p:spPr>
          <a:xfrm>
            <a:off x="8512175" y="6067425"/>
            <a:ext cx="3525838" cy="731838"/>
          </a:xfrm>
          <a:prstGeom prst="rect">
            <a:avLst/>
          </a:prstGeom>
          <a:noFill/>
          <a:ln>
            <a:noFill/>
          </a:ln>
        </p:spPr>
      </p:pic>
      <p:sp>
        <p:nvSpPr>
          <p:cNvPr id="18" name="Google Shape;18;p20"/>
          <p:cNvSpPr txBox="1"/>
          <p:nvPr>
            <p:ph type="title"/>
          </p:nvPr>
        </p:nvSpPr>
        <p:spPr>
          <a:xfrm>
            <a:off x="3867912" y="1298448"/>
            <a:ext cx="7315200" cy="3255264"/>
          </a:xfrm>
          <a:prstGeom prst="rect">
            <a:avLst/>
          </a:prstGeom>
          <a:noFill/>
          <a:ln>
            <a:noFill/>
          </a:ln>
        </p:spPr>
        <p:txBody>
          <a:bodyPr anchorCtr="0" anchor="b" bIns="45700" lIns="91425" spcFirstLastPara="1" rIns="91425" wrap="square" tIns="45700">
            <a:normAutofit/>
          </a:bodyPr>
          <a:lstStyle>
            <a:lvl1pPr lvl="0" marR="0" rtl="0" algn="l">
              <a:lnSpc>
                <a:spcPct val="90000"/>
              </a:lnSpc>
              <a:spcBef>
                <a:spcPts val="0"/>
              </a:spcBef>
              <a:spcAft>
                <a:spcPts val="0"/>
              </a:spcAft>
              <a:buSzPts val="1400"/>
              <a:buNone/>
              <a:defRPr b="0" i="0" sz="5900" u="none" cap="none" strike="noStrike">
                <a:solidFill>
                  <a:schemeClr val="lt1"/>
                </a:solidFill>
                <a:latin typeface="Corbel"/>
                <a:ea typeface="Corbel"/>
                <a:cs typeface="Corbel"/>
                <a:sym typeface="Corbel"/>
              </a:defRPr>
            </a:lvl1pPr>
            <a:lvl2pPr lvl="1"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2pPr>
            <a:lvl3pPr lvl="2"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3pPr>
            <a:lvl4pPr lvl="3"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4pPr>
            <a:lvl5pPr lvl="4"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5pPr>
            <a:lvl6pPr lvl="5"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6pPr>
            <a:lvl7pPr lvl="6"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7pPr>
            <a:lvl8pPr lvl="7"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8pPr>
            <a:lvl9pPr lvl="8"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9pPr>
          </a:lstStyle>
          <a:p/>
        </p:txBody>
      </p:sp>
      <p:sp>
        <p:nvSpPr>
          <p:cNvPr id="19" name="Google Shape;19;p20"/>
          <p:cNvSpPr txBox="1"/>
          <p:nvPr>
            <p:ph idx="1" type="body"/>
          </p:nvPr>
        </p:nvSpPr>
        <p:spPr>
          <a:xfrm>
            <a:off x="3886200" y="4672584"/>
            <a:ext cx="7315200" cy="9144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200"/>
              </a:spcBef>
              <a:spcAft>
                <a:spcPts val="0"/>
              </a:spcAft>
              <a:buSzPts val="2200"/>
              <a:buNone/>
              <a:defRPr sz="2200" cap="none">
                <a:solidFill>
                  <a:schemeClr val="lt1"/>
                </a:solidFill>
              </a:defRPr>
            </a:lvl1pPr>
            <a:lvl2pPr indent="-228600" lvl="1" marL="914400" algn="l">
              <a:lnSpc>
                <a:spcPct val="90000"/>
              </a:lnSpc>
              <a:spcBef>
                <a:spcPts val="250"/>
              </a:spcBef>
              <a:spcAft>
                <a:spcPts val="0"/>
              </a:spcAft>
              <a:buSzPts val="1800"/>
              <a:buNone/>
              <a:defRPr sz="1800">
                <a:solidFill>
                  <a:srgbClr val="888888"/>
                </a:solidFill>
              </a:defRPr>
            </a:lvl2pPr>
            <a:lvl3pPr indent="-228600" lvl="2" marL="1371600" algn="l">
              <a:lnSpc>
                <a:spcPct val="90000"/>
              </a:lnSpc>
              <a:spcBef>
                <a:spcPts val="250"/>
              </a:spcBef>
              <a:spcAft>
                <a:spcPts val="0"/>
              </a:spcAft>
              <a:buSzPts val="1600"/>
              <a:buNone/>
              <a:defRPr sz="1600">
                <a:solidFill>
                  <a:srgbClr val="888888"/>
                </a:solidFill>
              </a:defRPr>
            </a:lvl3pPr>
            <a:lvl4pPr indent="-228600" lvl="3" marL="1828800" algn="l">
              <a:lnSpc>
                <a:spcPct val="90000"/>
              </a:lnSpc>
              <a:spcBef>
                <a:spcPts val="250"/>
              </a:spcBef>
              <a:spcAft>
                <a:spcPts val="0"/>
              </a:spcAft>
              <a:buSzPts val="1400"/>
              <a:buNone/>
              <a:defRPr sz="1400">
                <a:solidFill>
                  <a:srgbClr val="888888"/>
                </a:solidFill>
              </a:defRPr>
            </a:lvl4pPr>
            <a:lvl5pPr indent="-228600" lvl="4" marL="2286000" algn="l">
              <a:lnSpc>
                <a:spcPct val="90000"/>
              </a:lnSpc>
              <a:spcBef>
                <a:spcPts val="250"/>
              </a:spcBef>
              <a:spcAft>
                <a:spcPts val="0"/>
              </a:spcAft>
              <a:buSzPts val="1400"/>
              <a:buNone/>
              <a:defRPr sz="1400">
                <a:solidFill>
                  <a:srgbClr val="888888"/>
                </a:solidFill>
              </a:defRPr>
            </a:lvl5pPr>
            <a:lvl6pPr indent="-228600" lvl="5" marL="2743200" algn="l">
              <a:lnSpc>
                <a:spcPct val="90000"/>
              </a:lnSpc>
              <a:spcBef>
                <a:spcPts val="250"/>
              </a:spcBef>
              <a:spcAft>
                <a:spcPts val="0"/>
              </a:spcAft>
              <a:buSzPts val="1400"/>
              <a:buNone/>
              <a:defRPr sz="1400">
                <a:solidFill>
                  <a:srgbClr val="888888"/>
                </a:solidFill>
              </a:defRPr>
            </a:lvl6pPr>
            <a:lvl7pPr indent="-228600" lvl="6" marL="3200400" algn="l">
              <a:lnSpc>
                <a:spcPct val="90000"/>
              </a:lnSpc>
              <a:spcBef>
                <a:spcPts val="250"/>
              </a:spcBef>
              <a:spcAft>
                <a:spcPts val="0"/>
              </a:spcAft>
              <a:buSzPts val="1400"/>
              <a:buNone/>
              <a:defRPr sz="1400">
                <a:solidFill>
                  <a:srgbClr val="888888"/>
                </a:solidFill>
              </a:defRPr>
            </a:lvl7pPr>
            <a:lvl8pPr indent="-228600" lvl="7" marL="3657600" algn="l">
              <a:lnSpc>
                <a:spcPct val="90000"/>
              </a:lnSpc>
              <a:spcBef>
                <a:spcPts val="250"/>
              </a:spcBef>
              <a:spcAft>
                <a:spcPts val="0"/>
              </a:spcAft>
              <a:buSzPts val="1400"/>
              <a:buNone/>
              <a:defRPr sz="1400">
                <a:solidFill>
                  <a:srgbClr val="888888"/>
                </a:solidFill>
              </a:defRPr>
            </a:lvl8pPr>
            <a:lvl9pPr indent="-228600" lvl="8" marL="4114800" algn="l">
              <a:lnSpc>
                <a:spcPct val="90000"/>
              </a:lnSpc>
              <a:spcBef>
                <a:spcPts val="250"/>
              </a:spcBef>
              <a:spcAft>
                <a:spcPts val="250"/>
              </a:spcAft>
              <a:buSzPts val="1400"/>
              <a:buNone/>
              <a:defRPr sz="1400">
                <a:solidFill>
                  <a:srgbClr val="888888"/>
                </a:solidFill>
              </a:defRPr>
            </a:lvl9pPr>
          </a:lstStyle>
          <a:p/>
        </p:txBody>
      </p:sp>
      <p:sp>
        <p:nvSpPr>
          <p:cNvPr id="20" name="Google Shape;20;p20"/>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 name="Google Shape;21;p20"/>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 name="Google Shape;22;p20"/>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b="1" i="0" sz="1200" u="none" cap="none" strike="noStrike">
                <a:solidFill>
                  <a:schemeClr val="accent1"/>
                </a:solidFill>
                <a:latin typeface="Corbel"/>
                <a:ea typeface="Corbel"/>
                <a:cs typeface="Corbel"/>
                <a:sym typeface="Corbel"/>
              </a:defRPr>
            </a:lvl1pPr>
            <a:lvl2pPr indent="0" lvl="1" marL="0" algn="r">
              <a:spcBef>
                <a:spcPts val="0"/>
              </a:spcBef>
              <a:spcAft>
                <a:spcPts val="0"/>
              </a:spcAft>
              <a:buNone/>
              <a:defRPr b="1" i="0" sz="1200" u="none" cap="none" strike="noStrike">
                <a:solidFill>
                  <a:schemeClr val="accent1"/>
                </a:solidFill>
                <a:latin typeface="Corbel"/>
                <a:ea typeface="Corbel"/>
                <a:cs typeface="Corbel"/>
                <a:sym typeface="Corbel"/>
              </a:defRPr>
            </a:lvl2pPr>
            <a:lvl3pPr indent="0" lvl="2" marL="0" algn="r">
              <a:spcBef>
                <a:spcPts val="0"/>
              </a:spcBef>
              <a:spcAft>
                <a:spcPts val="0"/>
              </a:spcAft>
              <a:buNone/>
              <a:defRPr b="1" i="0" sz="1200" u="none" cap="none" strike="noStrike">
                <a:solidFill>
                  <a:schemeClr val="accent1"/>
                </a:solidFill>
                <a:latin typeface="Corbel"/>
                <a:ea typeface="Corbel"/>
                <a:cs typeface="Corbel"/>
                <a:sym typeface="Corbel"/>
              </a:defRPr>
            </a:lvl3pPr>
            <a:lvl4pPr indent="0" lvl="3" marL="0" algn="r">
              <a:spcBef>
                <a:spcPts val="0"/>
              </a:spcBef>
              <a:spcAft>
                <a:spcPts val="0"/>
              </a:spcAft>
              <a:buNone/>
              <a:defRPr b="1" i="0" sz="1200" u="none" cap="none" strike="noStrike">
                <a:solidFill>
                  <a:schemeClr val="accent1"/>
                </a:solidFill>
                <a:latin typeface="Corbel"/>
                <a:ea typeface="Corbel"/>
                <a:cs typeface="Corbel"/>
                <a:sym typeface="Corbel"/>
              </a:defRPr>
            </a:lvl4pPr>
            <a:lvl5pPr indent="0" lvl="4" marL="0" algn="r">
              <a:spcBef>
                <a:spcPts val="0"/>
              </a:spcBef>
              <a:spcAft>
                <a:spcPts val="0"/>
              </a:spcAft>
              <a:buNone/>
              <a:defRPr b="1" i="0" sz="1200" u="none" cap="none" strike="noStrike">
                <a:solidFill>
                  <a:schemeClr val="accent1"/>
                </a:solidFill>
                <a:latin typeface="Corbel"/>
                <a:ea typeface="Corbel"/>
                <a:cs typeface="Corbel"/>
                <a:sym typeface="Corbel"/>
              </a:defRPr>
            </a:lvl5pPr>
            <a:lvl6pPr indent="0" lvl="5" marL="0" algn="r">
              <a:spcBef>
                <a:spcPts val="0"/>
              </a:spcBef>
              <a:spcAft>
                <a:spcPts val="0"/>
              </a:spcAft>
              <a:buNone/>
              <a:defRPr b="1" i="0" sz="1200" u="none" cap="none" strike="noStrike">
                <a:solidFill>
                  <a:schemeClr val="accent1"/>
                </a:solidFill>
                <a:latin typeface="Corbel"/>
                <a:ea typeface="Corbel"/>
                <a:cs typeface="Corbel"/>
                <a:sym typeface="Corbel"/>
              </a:defRPr>
            </a:lvl6pPr>
            <a:lvl7pPr indent="0" lvl="6" marL="0" algn="r">
              <a:spcBef>
                <a:spcPts val="0"/>
              </a:spcBef>
              <a:spcAft>
                <a:spcPts val="0"/>
              </a:spcAft>
              <a:buNone/>
              <a:defRPr b="1" i="0" sz="1200" u="none" cap="none" strike="noStrike">
                <a:solidFill>
                  <a:schemeClr val="accent1"/>
                </a:solidFill>
                <a:latin typeface="Corbel"/>
                <a:ea typeface="Corbel"/>
                <a:cs typeface="Corbel"/>
                <a:sym typeface="Corbel"/>
              </a:defRPr>
            </a:lvl7pPr>
            <a:lvl8pPr indent="0" lvl="7" marL="0" algn="r">
              <a:spcBef>
                <a:spcPts val="0"/>
              </a:spcBef>
              <a:spcAft>
                <a:spcPts val="0"/>
              </a:spcAft>
              <a:buNone/>
              <a:defRPr b="1" i="0" sz="1200" u="none" cap="none" strike="noStrike">
                <a:solidFill>
                  <a:schemeClr val="accent1"/>
                </a:solidFill>
                <a:latin typeface="Corbel"/>
                <a:ea typeface="Corbel"/>
                <a:cs typeface="Corbel"/>
                <a:sym typeface="Corbel"/>
              </a:defRPr>
            </a:lvl8pPr>
            <a:lvl9pPr indent="0" lvl="8" marL="0" algn="r">
              <a:spcBef>
                <a:spcPts val="0"/>
              </a:spcBef>
              <a:spcAft>
                <a:spcPts val="0"/>
              </a:spcAft>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p:cSld name="Comparison">
    <p:spTree>
      <p:nvGrpSpPr>
        <p:cNvPr id="23" name="Shape 23"/>
        <p:cNvGrpSpPr/>
        <p:nvPr/>
      </p:nvGrpSpPr>
      <p:grpSpPr>
        <a:xfrm>
          <a:off x="0" y="0"/>
          <a:ext cx="0" cy="0"/>
          <a:chOff x="0" y="0"/>
          <a:chExt cx="0" cy="0"/>
        </a:xfrm>
      </p:grpSpPr>
      <p:sp>
        <p:nvSpPr>
          <p:cNvPr id="24" name="Google Shape;24;p21"/>
          <p:cNvSpPr/>
          <p:nvPr/>
        </p:nvSpPr>
        <p:spPr>
          <a:xfrm>
            <a:off x="0" y="0"/>
            <a:ext cx="12192000" cy="1225550"/>
          </a:xfrm>
          <a:prstGeom prst="rect">
            <a:avLst/>
          </a:prstGeom>
          <a:solidFill>
            <a:srgbClr val="C3404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orbel"/>
              <a:ea typeface="Corbel"/>
              <a:cs typeface="Corbel"/>
              <a:sym typeface="Corbel"/>
            </a:endParaRPr>
          </a:p>
        </p:txBody>
      </p:sp>
      <p:sp>
        <p:nvSpPr>
          <p:cNvPr id="25" name="Google Shape;25;p21"/>
          <p:cNvSpPr txBox="1"/>
          <p:nvPr>
            <p:ph idx="1" type="body"/>
          </p:nvPr>
        </p:nvSpPr>
        <p:spPr>
          <a:xfrm>
            <a:off x="262463" y="1750000"/>
            <a:ext cx="11384894" cy="807720"/>
          </a:xfrm>
          <a:prstGeom prst="rect">
            <a:avLst/>
          </a:prstGeom>
          <a:noFill/>
          <a:ln cap="flat" cmpd="sng" w="12700">
            <a:solidFill>
              <a:schemeClr val="dk1"/>
            </a:solidFill>
            <a:prstDash val="dot"/>
            <a:round/>
            <a:headEnd len="sm" w="sm" type="none"/>
            <a:tailEnd len="sm" w="sm" type="none"/>
          </a:ln>
        </p:spPr>
        <p:txBody>
          <a:bodyPr anchorCtr="0" anchor="b" bIns="45700" lIns="91425" spcFirstLastPara="1" rIns="91425" wrap="square" tIns="45700">
            <a:normAutofit/>
          </a:bodyPr>
          <a:lstStyle>
            <a:lvl1pPr indent="-228600" lvl="0" marL="457200" algn="l">
              <a:lnSpc>
                <a:spcPct val="90000"/>
              </a:lnSpc>
              <a:spcBef>
                <a:spcPts val="0"/>
              </a:spcBef>
              <a:spcAft>
                <a:spcPts val="0"/>
              </a:spcAft>
              <a:buSzPts val="2000"/>
              <a:buNone/>
              <a:defRPr b="1" sz="2000">
                <a:solidFill>
                  <a:srgbClr val="595959"/>
                </a:solidFill>
              </a:defRPr>
            </a:lvl1pPr>
            <a:lvl2pPr indent="-228600" lvl="1" marL="914400" algn="l">
              <a:lnSpc>
                <a:spcPct val="90000"/>
              </a:lnSpc>
              <a:spcBef>
                <a:spcPts val="250"/>
              </a:spcBef>
              <a:spcAft>
                <a:spcPts val="0"/>
              </a:spcAft>
              <a:buSzPts val="2000"/>
              <a:buNone/>
              <a:defRPr b="1" sz="2000"/>
            </a:lvl2pPr>
            <a:lvl3pPr indent="-228600" lvl="2" marL="1371600" algn="l">
              <a:lnSpc>
                <a:spcPct val="90000"/>
              </a:lnSpc>
              <a:spcBef>
                <a:spcPts val="250"/>
              </a:spcBef>
              <a:spcAft>
                <a:spcPts val="0"/>
              </a:spcAft>
              <a:buSzPts val="1800"/>
              <a:buNone/>
              <a:defRPr b="1" sz="1800"/>
            </a:lvl3pPr>
            <a:lvl4pPr indent="-228600" lvl="3" marL="1828800" algn="l">
              <a:lnSpc>
                <a:spcPct val="90000"/>
              </a:lnSpc>
              <a:spcBef>
                <a:spcPts val="250"/>
              </a:spcBef>
              <a:spcAft>
                <a:spcPts val="0"/>
              </a:spcAft>
              <a:buSzPts val="1600"/>
              <a:buNone/>
              <a:defRPr b="1" sz="1600"/>
            </a:lvl4pPr>
            <a:lvl5pPr indent="-228600" lvl="4" marL="2286000" algn="l">
              <a:lnSpc>
                <a:spcPct val="90000"/>
              </a:lnSpc>
              <a:spcBef>
                <a:spcPts val="250"/>
              </a:spcBef>
              <a:spcAft>
                <a:spcPts val="0"/>
              </a:spcAft>
              <a:buSzPts val="1600"/>
              <a:buNone/>
              <a:defRPr b="1" sz="1600"/>
            </a:lvl5pPr>
            <a:lvl6pPr indent="-228600" lvl="5" marL="2743200" algn="l">
              <a:lnSpc>
                <a:spcPct val="90000"/>
              </a:lnSpc>
              <a:spcBef>
                <a:spcPts val="250"/>
              </a:spcBef>
              <a:spcAft>
                <a:spcPts val="0"/>
              </a:spcAft>
              <a:buSzPts val="1600"/>
              <a:buNone/>
              <a:defRPr b="1" sz="1600"/>
            </a:lvl6pPr>
            <a:lvl7pPr indent="-228600" lvl="6" marL="3200400" algn="l">
              <a:lnSpc>
                <a:spcPct val="90000"/>
              </a:lnSpc>
              <a:spcBef>
                <a:spcPts val="250"/>
              </a:spcBef>
              <a:spcAft>
                <a:spcPts val="0"/>
              </a:spcAft>
              <a:buSzPts val="1600"/>
              <a:buNone/>
              <a:defRPr b="1" sz="1600"/>
            </a:lvl7pPr>
            <a:lvl8pPr indent="-228600" lvl="7" marL="3657600" algn="l">
              <a:lnSpc>
                <a:spcPct val="90000"/>
              </a:lnSpc>
              <a:spcBef>
                <a:spcPts val="250"/>
              </a:spcBef>
              <a:spcAft>
                <a:spcPts val="0"/>
              </a:spcAft>
              <a:buSzPts val="1600"/>
              <a:buNone/>
              <a:defRPr b="1" sz="1600"/>
            </a:lvl8pPr>
            <a:lvl9pPr indent="-228600" lvl="8" marL="4114800" algn="l">
              <a:lnSpc>
                <a:spcPct val="90000"/>
              </a:lnSpc>
              <a:spcBef>
                <a:spcPts val="250"/>
              </a:spcBef>
              <a:spcAft>
                <a:spcPts val="250"/>
              </a:spcAft>
              <a:buSzPts val="1600"/>
              <a:buNone/>
              <a:defRPr b="1" sz="1600"/>
            </a:lvl9pPr>
          </a:lstStyle>
          <a:p/>
        </p:txBody>
      </p:sp>
      <p:sp>
        <p:nvSpPr>
          <p:cNvPr id="26" name="Google Shape;26;p21"/>
          <p:cNvSpPr txBox="1"/>
          <p:nvPr>
            <p:ph idx="2" type="body"/>
          </p:nvPr>
        </p:nvSpPr>
        <p:spPr>
          <a:xfrm>
            <a:off x="262464" y="2817976"/>
            <a:ext cx="11384893" cy="3720936"/>
          </a:xfrm>
          <a:prstGeom prst="rect">
            <a:avLst/>
          </a:prstGeom>
          <a:noFill/>
          <a:ln cap="flat" cmpd="sng" w="12700">
            <a:solidFill>
              <a:schemeClr val="dk1"/>
            </a:solidFill>
            <a:prstDash val="dot"/>
            <a:round/>
            <a:headEnd len="sm" w="sm" type="none"/>
            <a:tailEnd len="sm" w="sm" type="none"/>
          </a:ln>
        </p:spPr>
        <p:txBody>
          <a:bodyPr anchorCtr="0" anchor="ctr" bIns="45700" lIns="91425" spcFirstLastPara="1" rIns="91425" wrap="square" tIns="45700">
            <a:normAutofit/>
          </a:bodyPr>
          <a:lstStyle>
            <a:lvl1pPr indent="-342900" lvl="0" marL="457200" algn="l">
              <a:lnSpc>
                <a:spcPct val="90000"/>
              </a:lnSpc>
              <a:spcBef>
                <a:spcPts val="1200"/>
              </a:spcBef>
              <a:spcAft>
                <a:spcPts val="0"/>
              </a:spcAft>
              <a:buSzPts val="1800"/>
              <a:buChar char="●"/>
              <a:defRPr sz="1800"/>
            </a:lvl1pPr>
            <a:lvl2pPr indent="-342900" lvl="1" marL="914400" algn="l">
              <a:lnSpc>
                <a:spcPct val="90000"/>
              </a:lnSpc>
              <a:spcBef>
                <a:spcPts val="250"/>
              </a:spcBef>
              <a:spcAft>
                <a:spcPts val="0"/>
              </a:spcAft>
              <a:buSzPts val="1800"/>
              <a:buChar char="●"/>
              <a:defRPr sz="1800"/>
            </a:lvl2pPr>
            <a:lvl3pPr indent="-330200" lvl="2" marL="1371600" algn="l">
              <a:lnSpc>
                <a:spcPct val="90000"/>
              </a:lnSpc>
              <a:spcBef>
                <a:spcPts val="250"/>
              </a:spcBef>
              <a:spcAft>
                <a:spcPts val="0"/>
              </a:spcAft>
              <a:buSzPts val="1600"/>
              <a:buChar char="●"/>
              <a:defRPr sz="1600"/>
            </a:lvl3pPr>
            <a:lvl4pPr indent="-317500" lvl="3" marL="1828800" algn="l">
              <a:lnSpc>
                <a:spcPct val="90000"/>
              </a:lnSpc>
              <a:spcBef>
                <a:spcPts val="250"/>
              </a:spcBef>
              <a:spcAft>
                <a:spcPts val="0"/>
              </a:spcAft>
              <a:buSzPts val="1400"/>
              <a:buChar char="●"/>
              <a:defRPr sz="1400"/>
            </a:lvl4pPr>
            <a:lvl5pPr indent="-317500" lvl="4" marL="2286000" algn="l">
              <a:lnSpc>
                <a:spcPct val="90000"/>
              </a:lnSpc>
              <a:spcBef>
                <a:spcPts val="250"/>
              </a:spcBef>
              <a:spcAft>
                <a:spcPts val="0"/>
              </a:spcAft>
              <a:buSzPts val="1400"/>
              <a:buChar char="●"/>
              <a:defRPr sz="1400"/>
            </a:lvl5pPr>
            <a:lvl6pPr indent="-317500" lvl="5" marL="2743200" algn="l">
              <a:lnSpc>
                <a:spcPct val="90000"/>
              </a:lnSpc>
              <a:spcBef>
                <a:spcPts val="250"/>
              </a:spcBef>
              <a:spcAft>
                <a:spcPts val="0"/>
              </a:spcAft>
              <a:buSzPts val="1400"/>
              <a:buChar char="●"/>
              <a:defRPr sz="1400"/>
            </a:lvl6pPr>
            <a:lvl7pPr indent="-317500" lvl="6" marL="3200400" algn="l">
              <a:lnSpc>
                <a:spcPct val="90000"/>
              </a:lnSpc>
              <a:spcBef>
                <a:spcPts val="250"/>
              </a:spcBef>
              <a:spcAft>
                <a:spcPts val="0"/>
              </a:spcAft>
              <a:buSzPts val="1400"/>
              <a:buChar char="●"/>
              <a:defRPr sz="1400"/>
            </a:lvl7pPr>
            <a:lvl8pPr indent="-317500" lvl="7" marL="3657600" algn="l">
              <a:lnSpc>
                <a:spcPct val="90000"/>
              </a:lnSpc>
              <a:spcBef>
                <a:spcPts val="250"/>
              </a:spcBef>
              <a:spcAft>
                <a:spcPts val="0"/>
              </a:spcAft>
              <a:buSzPts val="1400"/>
              <a:buChar char="●"/>
              <a:defRPr sz="1400"/>
            </a:lvl8pPr>
            <a:lvl9pPr indent="-317500" lvl="8" marL="4114800" algn="l">
              <a:lnSpc>
                <a:spcPct val="90000"/>
              </a:lnSpc>
              <a:spcBef>
                <a:spcPts val="250"/>
              </a:spcBef>
              <a:spcAft>
                <a:spcPts val="250"/>
              </a:spcAft>
              <a:buSzPts val="1400"/>
              <a:buChar char="●"/>
              <a:defRPr sz="1400"/>
            </a:lvl9pPr>
          </a:lstStyle>
          <a:p/>
        </p:txBody>
      </p:sp>
      <p:sp>
        <p:nvSpPr>
          <p:cNvPr id="27" name="Google Shape;27;p21"/>
          <p:cNvSpPr txBox="1"/>
          <p:nvPr>
            <p:ph idx="3" type="body"/>
          </p:nvPr>
        </p:nvSpPr>
        <p:spPr>
          <a:xfrm>
            <a:off x="3402767" y="207481"/>
            <a:ext cx="7095475" cy="979487"/>
          </a:xfrm>
          <a:prstGeom prst="rect">
            <a:avLst/>
          </a:prstGeom>
          <a:noFill/>
          <a:ln>
            <a:noFill/>
          </a:ln>
        </p:spPr>
        <p:txBody>
          <a:bodyPr anchorCtr="0" anchor="ctr" bIns="45700" lIns="91425" spcFirstLastPara="1" rIns="91425" wrap="square" tIns="45700">
            <a:normAutofit/>
          </a:bodyPr>
          <a:lstStyle>
            <a:lvl1pPr indent="-228600" lvl="0" marL="457200" marR="0" algn="l">
              <a:lnSpc>
                <a:spcPct val="90000"/>
              </a:lnSpc>
              <a:spcBef>
                <a:spcPts val="1200"/>
              </a:spcBef>
              <a:spcAft>
                <a:spcPts val="0"/>
              </a:spcAft>
              <a:buClr>
                <a:schemeClr val="accent1"/>
              </a:buClr>
              <a:buSzPts val="3600"/>
              <a:buFont typeface="Noto Sans Symbols"/>
              <a:buNone/>
              <a:defRPr sz="3600">
                <a:solidFill>
                  <a:schemeClr val="lt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p:cSld name="Title Slide">
    <p:spTree>
      <p:nvGrpSpPr>
        <p:cNvPr id="28" name="Shape 28"/>
        <p:cNvGrpSpPr/>
        <p:nvPr/>
      </p:nvGrpSpPr>
      <p:grpSpPr>
        <a:xfrm>
          <a:off x="0" y="0"/>
          <a:ext cx="0" cy="0"/>
          <a:chOff x="0" y="0"/>
          <a:chExt cx="0" cy="0"/>
        </a:xfrm>
      </p:grpSpPr>
      <p:sp>
        <p:nvSpPr>
          <p:cNvPr id="29" name="Google Shape;29;p22"/>
          <p:cNvSpPr/>
          <p:nvPr/>
        </p:nvSpPr>
        <p:spPr>
          <a:xfrm>
            <a:off x="-17463" y="0"/>
            <a:ext cx="3886201" cy="6862763"/>
          </a:xfrm>
          <a:prstGeom prst="rect">
            <a:avLst/>
          </a:prstGeom>
          <a:solidFill>
            <a:srgbClr val="EE8D3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orbel"/>
              <a:ea typeface="Corbel"/>
              <a:cs typeface="Corbel"/>
              <a:sym typeface="Corbel"/>
            </a:endParaRPr>
          </a:p>
        </p:txBody>
      </p:sp>
      <p:pic>
        <p:nvPicPr>
          <p:cNvPr id="30" name="Google Shape;30;p22"/>
          <p:cNvPicPr preferRelativeResize="0"/>
          <p:nvPr/>
        </p:nvPicPr>
        <p:blipFill rotWithShape="1">
          <a:blip r:embed="rId2">
            <a:alphaModFix/>
          </a:blip>
          <a:srcRect b="0" l="0" r="0" t="0"/>
          <a:stretch/>
        </p:blipFill>
        <p:spPr>
          <a:xfrm>
            <a:off x="5600700" y="2524125"/>
            <a:ext cx="5543550" cy="1819275"/>
          </a:xfrm>
          <a:prstGeom prst="rect">
            <a:avLst/>
          </a:prstGeom>
          <a:noFill/>
          <a:ln>
            <a:noFill/>
          </a:ln>
        </p:spPr>
      </p:pic>
      <p:sp>
        <p:nvSpPr>
          <p:cNvPr id="31" name="Google Shape;31;p22"/>
          <p:cNvSpPr txBox="1"/>
          <p:nvPr/>
        </p:nvSpPr>
        <p:spPr>
          <a:xfrm>
            <a:off x="10761663" y="5205413"/>
            <a:ext cx="184150" cy="368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Corbel"/>
              <a:ea typeface="Corbel"/>
              <a:cs typeface="Corbel"/>
              <a:sym typeface="Corbel"/>
            </a:endParaRPr>
          </a:p>
        </p:txBody>
      </p:sp>
      <p:pic>
        <p:nvPicPr>
          <p:cNvPr id="32" name="Google Shape;32;p22"/>
          <p:cNvPicPr preferRelativeResize="0"/>
          <p:nvPr/>
        </p:nvPicPr>
        <p:blipFill rotWithShape="1">
          <a:blip r:embed="rId3">
            <a:alphaModFix/>
          </a:blip>
          <a:srcRect b="0" l="39835" r="0" t="0"/>
          <a:stretch/>
        </p:blipFill>
        <p:spPr>
          <a:xfrm>
            <a:off x="8512175" y="6067425"/>
            <a:ext cx="3525838" cy="731838"/>
          </a:xfrm>
          <a:prstGeom prst="rect">
            <a:avLst/>
          </a:prstGeom>
          <a:noFill/>
          <a:ln>
            <a:noFill/>
          </a:ln>
        </p:spPr>
      </p:pic>
      <p:sp>
        <p:nvSpPr>
          <p:cNvPr id="33" name="Google Shape;33;p22"/>
          <p:cNvSpPr txBox="1"/>
          <p:nvPr>
            <p:ph idx="1" type="body"/>
          </p:nvPr>
        </p:nvSpPr>
        <p:spPr>
          <a:xfrm>
            <a:off x="5600946" y="4572000"/>
            <a:ext cx="5543304" cy="655638"/>
          </a:xfrm>
          <a:prstGeom prst="rect">
            <a:avLst/>
          </a:prstGeom>
          <a:noFill/>
          <a:ln>
            <a:noFill/>
          </a:ln>
        </p:spPr>
        <p:txBody>
          <a:bodyPr anchorCtr="0" anchor="t" bIns="45700" lIns="91425" spcFirstLastPara="1" rIns="91425" wrap="square" tIns="45700">
            <a:noAutofit/>
          </a:bodyPr>
          <a:lstStyle>
            <a:lvl1pPr indent="-228600" lvl="0" marL="457200" marR="0" algn="r">
              <a:lnSpc>
                <a:spcPct val="90000"/>
              </a:lnSpc>
              <a:spcBef>
                <a:spcPts val="1200"/>
              </a:spcBef>
              <a:spcAft>
                <a:spcPts val="0"/>
              </a:spcAft>
              <a:buClr>
                <a:schemeClr val="accent1"/>
              </a:buClr>
              <a:buSzPts val="2000"/>
              <a:buFont typeface="Corbel"/>
              <a:buNone/>
              <a:defRPr>
                <a:solidFill>
                  <a:srgbClr val="595959"/>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34" name="Google Shape;34;p22"/>
          <p:cNvSpPr txBox="1"/>
          <p:nvPr>
            <p:ph idx="2" type="body"/>
          </p:nvPr>
        </p:nvSpPr>
        <p:spPr>
          <a:xfrm>
            <a:off x="5809088" y="2655426"/>
            <a:ext cx="5137427" cy="1505094"/>
          </a:xfrm>
          <a:prstGeom prst="rect">
            <a:avLst/>
          </a:prstGeom>
          <a:noFill/>
          <a:ln>
            <a:noFill/>
          </a:ln>
        </p:spPr>
        <p:txBody>
          <a:bodyPr anchorCtr="0" anchor="ctr" bIns="45700" lIns="91425" spcFirstLastPara="1" rIns="91425" wrap="square" tIns="45700">
            <a:normAutofit/>
          </a:bodyPr>
          <a:lstStyle>
            <a:lvl1pPr indent="-228600" lvl="0" marL="457200" algn="ctr">
              <a:lnSpc>
                <a:spcPct val="90000"/>
              </a:lnSpc>
              <a:spcBef>
                <a:spcPts val="1200"/>
              </a:spcBef>
              <a:spcAft>
                <a:spcPts val="0"/>
              </a:spcAft>
              <a:buSzPts val="3600"/>
              <a:buNone/>
              <a:defRPr sz="3600"/>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35" name="Google Shape;35;p22"/>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6" name="Google Shape;36;p22"/>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solidFill>
                  <a:srgbClr val="80227B"/>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7" name="Google Shape;37;p22"/>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b="1" sz="1200">
                <a:solidFill>
                  <a:schemeClr val="accent1"/>
                </a:solidFill>
                <a:latin typeface="Corbel"/>
                <a:ea typeface="Corbel"/>
                <a:cs typeface="Corbel"/>
                <a:sym typeface="Corbel"/>
              </a:defRPr>
            </a:lvl1pPr>
            <a:lvl2pPr indent="0" lvl="1" marL="0" algn="r">
              <a:spcBef>
                <a:spcPts val="0"/>
              </a:spcBef>
              <a:spcAft>
                <a:spcPts val="0"/>
              </a:spcAft>
              <a:buNone/>
              <a:defRPr b="1" sz="1200">
                <a:solidFill>
                  <a:schemeClr val="accent1"/>
                </a:solidFill>
                <a:latin typeface="Corbel"/>
                <a:ea typeface="Corbel"/>
                <a:cs typeface="Corbel"/>
                <a:sym typeface="Corbel"/>
              </a:defRPr>
            </a:lvl2pPr>
            <a:lvl3pPr indent="0" lvl="2" marL="0" algn="r">
              <a:spcBef>
                <a:spcPts val="0"/>
              </a:spcBef>
              <a:spcAft>
                <a:spcPts val="0"/>
              </a:spcAft>
              <a:buNone/>
              <a:defRPr b="1" sz="1200">
                <a:solidFill>
                  <a:schemeClr val="accent1"/>
                </a:solidFill>
                <a:latin typeface="Corbel"/>
                <a:ea typeface="Corbel"/>
                <a:cs typeface="Corbel"/>
                <a:sym typeface="Corbel"/>
              </a:defRPr>
            </a:lvl3pPr>
            <a:lvl4pPr indent="0" lvl="3" marL="0" algn="r">
              <a:spcBef>
                <a:spcPts val="0"/>
              </a:spcBef>
              <a:spcAft>
                <a:spcPts val="0"/>
              </a:spcAft>
              <a:buNone/>
              <a:defRPr b="1" sz="1200">
                <a:solidFill>
                  <a:schemeClr val="accent1"/>
                </a:solidFill>
                <a:latin typeface="Corbel"/>
                <a:ea typeface="Corbel"/>
                <a:cs typeface="Corbel"/>
                <a:sym typeface="Corbel"/>
              </a:defRPr>
            </a:lvl4pPr>
            <a:lvl5pPr indent="0" lvl="4" marL="0" algn="r">
              <a:spcBef>
                <a:spcPts val="0"/>
              </a:spcBef>
              <a:spcAft>
                <a:spcPts val="0"/>
              </a:spcAft>
              <a:buNone/>
              <a:defRPr b="1" sz="1200">
                <a:solidFill>
                  <a:schemeClr val="accent1"/>
                </a:solidFill>
                <a:latin typeface="Corbel"/>
                <a:ea typeface="Corbel"/>
                <a:cs typeface="Corbel"/>
                <a:sym typeface="Corbel"/>
              </a:defRPr>
            </a:lvl5pPr>
            <a:lvl6pPr indent="0" lvl="5" marL="0" algn="r">
              <a:spcBef>
                <a:spcPts val="0"/>
              </a:spcBef>
              <a:spcAft>
                <a:spcPts val="0"/>
              </a:spcAft>
              <a:buNone/>
              <a:defRPr b="1" sz="1200">
                <a:solidFill>
                  <a:schemeClr val="accent1"/>
                </a:solidFill>
                <a:latin typeface="Corbel"/>
                <a:ea typeface="Corbel"/>
                <a:cs typeface="Corbel"/>
                <a:sym typeface="Corbel"/>
              </a:defRPr>
            </a:lvl6pPr>
            <a:lvl7pPr indent="0" lvl="6" marL="0" algn="r">
              <a:spcBef>
                <a:spcPts val="0"/>
              </a:spcBef>
              <a:spcAft>
                <a:spcPts val="0"/>
              </a:spcAft>
              <a:buNone/>
              <a:defRPr b="1" sz="1200">
                <a:solidFill>
                  <a:schemeClr val="accent1"/>
                </a:solidFill>
                <a:latin typeface="Corbel"/>
                <a:ea typeface="Corbel"/>
                <a:cs typeface="Corbel"/>
                <a:sym typeface="Corbel"/>
              </a:defRPr>
            </a:lvl7pPr>
            <a:lvl8pPr indent="0" lvl="7" marL="0" algn="r">
              <a:spcBef>
                <a:spcPts val="0"/>
              </a:spcBef>
              <a:spcAft>
                <a:spcPts val="0"/>
              </a:spcAft>
              <a:buNone/>
              <a:defRPr b="1" sz="1200">
                <a:solidFill>
                  <a:schemeClr val="accent1"/>
                </a:solidFill>
                <a:latin typeface="Corbel"/>
                <a:ea typeface="Corbel"/>
                <a:cs typeface="Corbel"/>
                <a:sym typeface="Corbel"/>
              </a:defRPr>
            </a:lvl8pPr>
            <a:lvl9pPr indent="0" lvl="8" marL="0" algn="r">
              <a:spcBef>
                <a:spcPts val="0"/>
              </a:spcBef>
              <a:spcAft>
                <a:spcPts val="0"/>
              </a:spcAft>
              <a:buNone/>
              <a:defRPr b="1" sz="1200">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Custom Layout">
    <p:spTree>
      <p:nvGrpSpPr>
        <p:cNvPr id="38" name="Shape 38"/>
        <p:cNvGrpSpPr/>
        <p:nvPr/>
      </p:nvGrpSpPr>
      <p:grpSpPr>
        <a:xfrm>
          <a:off x="0" y="0"/>
          <a:ext cx="0" cy="0"/>
          <a:chOff x="0" y="0"/>
          <a:chExt cx="0" cy="0"/>
        </a:xfrm>
      </p:grpSpPr>
      <p:sp>
        <p:nvSpPr>
          <p:cNvPr id="39" name="Google Shape;39;p23"/>
          <p:cNvSpPr txBox="1"/>
          <p:nvPr/>
        </p:nvSpPr>
        <p:spPr>
          <a:xfrm>
            <a:off x="5805488" y="3033713"/>
            <a:ext cx="7707312" cy="369887"/>
          </a:xfrm>
          <a:prstGeom prst="rect">
            <a:avLst/>
          </a:prstGeom>
          <a:noFill/>
          <a:ln>
            <a:noFill/>
          </a:ln>
        </p:spPr>
        <p:txBody>
          <a:bodyPr anchorCtr="0" anchor="t" bIns="45700" lIns="91425" spcFirstLastPara="1" rIns="91425" wrap="square" tIns="45700">
            <a:spAutoFit/>
          </a:bodyPr>
          <a:lstStyle/>
          <a:p>
            <a:pPr indent="-171450" lvl="0" marL="285750" marR="0" rtl="0" algn="l">
              <a:spcBef>
                <a:spcPts val="0"/>
              </a:spcBef>
              <a:spcAft>
                <a:spcPts val="0"/>
              </a:spcAft>
              <a:buClr>
                <a:schemeClr val="dk1"/>
              </a:buClr>
              <a:buSzPts val="1800"/>
              <a:buFont typeface="Corbel"/>
              <a:buNone/>
            </a:pPr>
            <a:r>
              <a:t/>
            </a:r>
            <a:endParaRPr sz="1800">
              <a:solidFill>
                <a:schemeClr val="dk1"/>
              </a:solidFill>
              <a:latin typeface="Corbel"/>
              <a:ea typeface="Corbel"/>
              <a:cs typeface="Corbel"/>
              <a:sym typeface="Corbel"/>
            </a:endParaRPr>
          </a:p>
        </p:txBody>
      </p:sp>
      <p:pic>
        <p:nvPicPr>
          <p:cNvPr id="40" name="Google Shape;40;p23"/>
          <p:cNvPicPr preferRelativeResize="0"/>
          <p:nvPr/>
        </p:nvPicPr>
        <p:blipFill rotWithShape="1">
          <a:blip r:embed="rId2">
            <a:alphaModFix/>
          </a:blip>
          <a:srcRect b="0" l="0" r="0" t="0"/>
          <a:stretch/>
        </p:blipFill>
        <p:spPr>
          <a:xfrm>
            <a:off x="838200" y="1038225"/>
            <a:ext cx="6108700" cy="139700"/>
          </a:xfrm>
          <a:prstGeom prst="rect">
            <a:avLst/>
          </a:prstGeom>
          <a:noFill/>
          <a:ln>
            <a:noFill/>
          </a:ln>
        </p:spPr>
      </p:pic>
      <p:sp>
        <p:nvSpPr>
          <p:cNvPr id="41" name="Google Shape;41;p23"/>
          <p:cNvSpPr/>
          <p:nvPr/>
        </p:nvSpPr>
        <p:spPr>
          <a:xfrm>
            <a:off x="8408988" y="0"/>
            <a:ext cx="3783012" cy="6858000"/>
          </a:xfrm>
          <a:prstGeom prst="rect">
            <a:avLst/>
          </a:prstGeom>
          <a:solidFill>
            <a:srgbClr val="69A74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orbel"/>
              <a:ea typeface="Corbel"/>
              <a:cs typeface="Corbel"/>
              <a:sym typeface="Corbel"/>
            </a:endParaRPr>
          </a:p>
        </p:txBody>
      </p:sp>
      <p:pic>
        <p:nvPicPr>
          <p:cNvPr id="42" name="Google Shape;42;p23"/>
          <p:cNvPicPr preferRelativeResize="0"/>
          <p:nvPr/>
        </p:nvPicPr>
        <p:blipFill rotWithShape="1">
          <a:blip r:embed="rId3">
            <a:alphaModFix/>
          </a:blip>
          <a:srcRect b="0" l="39835" r="0" t="0"/>
          <a:stretch/>
        </p:blipFill>
        <p:spPr>
          <a:xfrm>
            <a:off x="8512175" y="6067425"/>
            <a:ext cx="3525838" cy="731838"/>
          </a:xfrm>
          <a:prstGeom prst="rect">
            <a:avLst/>
          </a:prstGeom>
          <a:noFill/>
          <a:ln>
            <a:noFill/>
          </a:ln>
        </p:spPr>
      </p:pic>
      <p:sp>
        <p:nvSpPr>
          <p:cNvPr id="43" name="Google Shape;43;p23"/>
          <p:cNvSpPr txBox="1"/>
          <p:nvPr>
            <p:ph type="title"/>
          </p:nvPr>
        </p:nvSpPr>
        <p:spPr>
          <a:xfrm>
            <a:off x="838200" y="365125"/>
            <a:ext cx="7292009" cy="629957"/>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0"/>
              </a:spcBef>
              <a:spcAft>
                <a:spcPts val="0"/>
              </a:spcAft>
              <a:buSzPts val="1400"/>
              <a:buNone/>
              <a:defRPr b="0" i="0" sz="3600" u="none" cap="none" strike="noStrike">
                <a:solidFill>
                  <a:schemeClr val="dk1"/>
                </a:solidFill>
                <a:latin typeface="Corbel"/>
                <a:ea typeface="Corbel"/>
                <a:cs typeface="Corbel"/>
                <a:sym typeface="Corbel"/>
              </a:defRPr>
            </a:lvl1pPr>
            <a:lvl2pPr lvl="1"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2pPr>
            <a:lvl3pPr lvl="2"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3pPr>
            <a:lvl4pPr lvl="3"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4pPr>
            <a:lvl5pPr lvl="4"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5pPr>
            <a:lvl6pPr lvl="5"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6pPr>
            <a:lvl7pPr lvl="6"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7pPr>
            <a:lvl8pPr lvl="7"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8pPr>
            <a:lvl9pPr lvl="8"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9pPr>
          </a:lstStyle>
          <a:p/>
        </p:txBody>
      </p:sp>
      <p:sp>
        <p:nvSpPr>
          <p:cNvPr id="44" name="Google Shape;44;p23"/>
          <p:cNvSpPr txBox="1"/>
          <p:nvPr>
            <p:ph idx="1" type="body"/>
          </p:nvPr>
        </p:nvSpPr>
        <p:spPr>
          <a:xfrm>
            <a:off x="838199" y="2070100"/>
            <a:ext cx="7292010" cy="3416300"/>
          </a:xfrm>
          <a:prstGeom prst="rect">
            <a:avLst/>
          </a:prstGeom>
          <a:noFill/>
          <a:ln>
            <a:noFill/>
          </a:ln>
        </p:spPr>
        <p:txBody>
          <a:bodyPr anchorCtr="0" anchor="ctr" bIns="45700" lIns="91425" spcFirstLastPara="1" rIns="91425" wrap="square" tIns="45700">
            <a:noAutofit/>
          </a:bodyPr>
          <a:lstStyle>
            <a:lvl1pPr indent="-406400" lvl="0" marL="457200" algn="l">
              <a:lnSpc>
                <a:spcPct val="90000"/>
              </a:lnSpc>
              <a:spcBef>
                <a:spcPts val="1200"/>
              </a:spcBef>
              <a:spcAft>
                <a:spcPts val="0"/>
              </a:spcAft>
              <a:buSzPts val="2800"/>
              <a:buChar char="●"/>
              <a:defRPr sz="2800">
                <a:solidFill>
                  <a:schemeClr val="dk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45" name="Google Shape;45;p23"/>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 name="Google Shape;46;p23"/>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b="1" sz="1200">
                <a:solidFill>
                  <a:schemeClr val="accent1"/>
                </a:solidFill>
                <a:latin typeface="Corbel"/>
                <a:ea typeface="Corbel"/>
                <a:cs typeface="Corbel"/>
                <a:sym typeface="Corbel"/>
              </a:defRPr>
            </a:lvl1pPr>
            <a:lvl2pPr indent="0" lvl="1" marL="0" algn="r">
              <a:spcBef>
                <a:spcPts val="0"/>
              </a:spcBef>
              <a:spcAft>
                <a:spcPts val="0"/>
              </a:spcAft>
              <a:buNone/>
              <a:defRPr b="1" sz="1200">
                <a:solidFill>
                  <a:schemeClr val="accent1"/>
                </a:solidFill>
                <a:latin typeface="Corbel"/>
                <a:ea typeface="Corbel"/>
                <a:cs typeface="Corbel"/>
                <a:sym typeface="Corbel"/>
              </a:defRPr>
            </a:lvl2pPr>
            <a:lvl3pPr indent="0" lvl="2" marL="0" algn="r">
              <a:spcBef>
                <a:spcPts val="0"/>
              </a:spcBef>
              <a:spcAft>
                <a:spcPts val="0"/>
              </a:spcAft>
              <a:buNone/>
              <a:defRPr b="1" sz="1200">
                <a:solidFill>
                  <a:schemeClr val="accent1"/>
                </a:solidFill>
                <a:latin typeface="Corbel"/>
                <a:ea typeface="Corbel"/>
                <a:cs typeface="Corbel"/>
                <a:sym typeface="Corbel"/>
              </a:defRPr>
            </a:lvl3pPr>
            <a:lvl4pPr indent="0" lvl="3" marL="0" algn="r">
              <a:spcBef>
                <a:spcPts val="0"/>
              </a:spcBef>
              <a:spcAft>
                <a:spcPts val="0"/>
              </a:spcAft>
              <a:buNone/>
              <a:defRPr b="1" sz="1200">
                <a:solidFill>
                  <a:schemeClr val="accent1"/>
                </a:solidFill>
                <a:latin typeface="Corbel"/>
                <a:ea typeface="Corbel"/>
                <a:cs typeface="Corbel"/>
                <a:sym typeface="Corbel"/>
              </a:defRPr>
            </a:lvl4pPr>
            <a:lvl5pPr indent="0" lvl="4" marL="0" algn="r">
              <a:spcBef>
                <a:spcPts val="0"/>
              </a:spcBef>
              <a:spcAft>
                <a:spcPts val="0"/>
              </a:spcAft>
              <a:buNone/>
              <a:defRPr b="1" sz="1200">
                <a:solidFill>
                  <a:schemeClr val="accent1"/>
                </a:solidFill>
                <a:latin typeface="Corbel"/>
                <a:ea typeface="Corbel"/>
                <a:cs typeface="Corbel"/>
                <a:sym typeface="Corbel"/>
              </a:defRPr>
            </a:lvl5pPr>
            <a:lvl6pPr indent="0" lvl="5" marL="0" algn="r">
              <a:spcBef>
                <a:spcPts val="0"/>
              </a:spcBef>
              <a:spcAft>
                <a:spcPts val="0"/>
              </a:spcAft>
              <a:buNone/>
              <a:defRPr b="1" sz="1200">
                <a:solidFill>
                  <a:schemeClr val="accent1"/>
                </a:solidFill>
                <a:latin typeface="Corbel"/>
                <a:ea typeface="Corbel"/>
                <a:cs typeface="Corbel"/>
                <a:sym typeface="Corbel"/>
              </a:defRPr>
            </a:lvl6pPr>
            <a:lvl7pPr indent="0" lvl="6" marL="0" algn="r">
              <a:spcBef>
                <a:spcPts val="0"/>
              </a:spcBef>
              <a:spcAft>
                <a:spcPts val="0"/>
              </a:spcAft>
              <a:buNone/>
              <a:defRPr b="1" sz="1200">
                <a:solidFill>
                  <a:schemeClr val="accent1"/>
                </a:solidFill>
                <a:latin typeface="Corbel"/>
                <a:ea typeface="Corbel"/>
                <a:cs typeface="Corbel"/>
                <a:sym typeface="Corbel"/>
              </a:defRPr>
            </a:lvl7pPr>
            <a:lvl8pPr indent="0" lvl="7" marL="0" algn="r">
              <a:spcBef>
                <a:spcPts val="0"/>
              </a:spcBef>
              <a:spcAft>
                <a:spcPts val="0"/>
              </a:spcAft>
              <a:buNone/>
              <a:defRPr b="1" sz="1200">
                <a:solidFill>
                  <a:schemeClr val="accent1"/>
                </a:solidFill>
                <a:latin typeface="Corbel"/>
                <a:ea typeface="Corbel"/>
                <a:cs typeface="Corbel"/>
                <a:sym typeface="Corbel"/>
              </a:defRPr>
            </a:lvl8pPr>
            <a:lvl9pPr indent="0" lvl="8" marL="0" algn="r">
              <a:spcBef>
                <a:spcPts val="0"/>
              </a:spcBef>
              <a:spcAft>
                <a:spcPts val="0"/>
              </a:spcAft>
              <a:buNone/>
              <a:defRPr b="1" sz="1200">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
        <p:nvSpPr>
          <p:cNvPr id="47" name="Google Shape;47;p23"/>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Custom Layout">
  <p:cSld name="1_Custom Layout">
    <p:spTree>
      <p:nvGrpSpPr>
        <p:cNvPr id="48" name="Shape 48"/>
        <p:cNvGrpSpPr/>
        <p:nvPr/>
      </p:nvGrpSpPr>
      <p:grpSpPr>
        <a:xfrm>
          <a:off x="0" y="0"/>
          <a:ext cx="0" cy="0"/>
          <a:chOff x="0" y="0"/>
          <a:chExt cx="0" cy="0"/>
        </a:xfrm>
      </p:grpSpPr>
      <p:sp>
        <p:nvSpPr>
          <p:cNvPr id="49" name="Google Shape;49;p24"/>
          <p:cNvSpPr txBox="1"/>
          <p:nvPr/>
        </p:nvSpPr>
        <p:spPr>
          <a:xfrm>
            <a:off x="5805488" y="3033713"/>
            <a:ext cx="7707312" cy="369887"/>
          </a:xfrm>
          <a:prstGeom prst="rect">
            <a:avLst/>
          </a:prstGeom>
          <a:noFill/>
          <a:ln>
            <a:noFill/>
          </a:ln>
        </p:spPr>
        <p:txBody>
          <a:bodyPr anchorCtr="0" anchor="t" bIns="45700" lIns="91425" spcFirstLastPara="1" rIns="91425" wrap="square" tIns="45700">
            <a:spAutoFit/>
          </a:bodyPr>
          <a:lstStyle/>
          <a:p>
            <a:pPr indent="-171450" lvl="0" marL="285750" marR="0" rtl="0" algn="l">
              <a:spcBef>
                <a:spcPts val="0"/>
              </a:spcBef>
              <a:spcAft>
                <a:spcPts val="0"/>
              </a:spcAft>
              <a:buClr>
                <a:schemeClr val="dk1"/>
              </a:buClr>
              <a:buSzPts val="1800"/>
              <a:buFont typeface="Corbel"/>
              <a:buNone/>
            </a:pPr>
            <a:r>
              <a:t/>
            </a:r>
            <a:endParaRPr sz="1800">
              <a:solidFill>
                <a:schemeClr val="dk1"/>
              </a:solidFill>
              <a:latin typeface="Corbel"/>
              <a:ea typeface="Corbel"/>
              <a:cs typeface="Corbel"/>
              <a:sym typeface="Corbel"/>
            </a:endParaRPr>
          </a:p>
        </p:txBody>
      </p:sp>
      <p:pic>
        <p:nvPicPr>
          <p:cNvPr id="50" name="Google Shape;50;p24"/>
          <p:cNvPicPr preferRelativeResize="0"/>
          <p:nvPr/>
        </p:nvPicPr>
        <p:blipFill rotWithShape="1">
          <a:blip r:embed="rId2">
            <a:alphaModFix/>
          </a:blip>
          <a:srcRect b="0" l="0" r="0" t="0"/>
          <a:stretch/>
        </p:blipFill>
        <p:spPr>
          <a:xfrm>
            <a:off x="838200" y="1038225"/>
            <a:ext cx="6108700" cy="139700"/>
          </a:xfrm>
          <a:prstGeom prst="rect">
            <a:avLst/>
          </a:prstGeom>
          <a:noFill/>
          <a:ln>
            <a:noFill/>
          </a:ln>
        </p:spPr>
      </p:pic>
      <p:sp>
        <p:nvSpPr>
          <p:cNvPr id="51" name="Google Shape;51;p24"/>
          <p:cNvSpPr/>
          <p:nvPr/>
        </p:nvSpPr>
        <p:spPr>
          <a:xfrm>
            <a:off x="8408988" y="0"/>
            <a:ext cx="3783012" cy="6858000"/>
          </a:xfrm>
          <a:prstGeom prst="rect">
            <a:avLst/>
          </a:prstGeom>
          <a:solidFill>
            <a:srgbClr val="C84C1B"/>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orbel"/>
              <a:ea typeface="Corbel"/>
              <a:cs typeface="Corbel"/>
              <a:sym typeface="Corbel"/>
            </a:endParaRPr>
          </a:p>
        </p:txBody>
      </p:sp>
      <p:pic>
        <p:nvPicPr>
          <p:cNvPr id="52" name="Google Shape;52;p24"/>
          <p:cNvPicPr preferRelativeResize="0"/>
          <p:nvPr/>
        </p:nvPicPr>
        <p:blipFill rotWithShape="1">
          <a:blip r:embed="rId3">
            <a:alphaModFix/>
          </a:blip>
          <a:srcRect b="0" l="39835" r="0" t="0"/>
          <a:stretch/>
        </p:blipFill>
        <p:spPr>
          <a:xfrm>
            <a:off x="8512175" y="6067425"/>
            <a:ext cx="3525838" cy="731838"/>
          </a:xfrm>
          <a:prstGeom prst="rect">
            <a:avLst/>
          </a:prstGeom>
          <a:noFill/>
          <a:ln>
            <a:noFill/>
          </a:ln>
        </p:spPr>
      </p:pic>
      <p:sp>
        <p:nvSpPr>
          <p:cNvPr id="53" name="Google Shape;53;p24"/>
          <p:cNvSpPr txBox="1"/>
          <p:nvPr>
            <p:ph type="title"/>
          </p:nvPr>
        </p:nvSpPr>
        <p:spPr>
          <a:xfrm>
            <a:off x="838200" y="365125"/>
            <a:ext cx="7292009" cy="629957"/>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0"/>
              </a:spcBef>
              <a:spcAft>
                <a:spcPts val="0"/>
              </a:spcAft>
              <a:buSzPts val="1400"/>
              <a:buNone/>
              <a:defRPr b="0" i="0" sz="3600" u="none" cap="none" strike="noStrike">
                <a:solidFill>
                  <a:schemeClr val="dk1"/>
                </a:solidFill>
                <a:latin typeface="Corbel"/>
                <a:ea typeface="Corbel"/>
                <a:cs typeface="Corbel"/>
                <a:sym typeface="Corbel"/>
              </a:defRPr>
            </a:lvl1pPr>
            <a:lvl2pPr lvl="1"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2pPr>
            <a:lvl3pPr lvl="2"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3pPr>
            <a:lvl4pPr lvl="3"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4pPr>
            <a:lvl5pPr lvl="4"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5pPr>
            <a:lvl6pPr lvl="5"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6pPr>
            <a:lvl7pPr lvl="6"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7pPr>
            <a:lvl8pPr lvl="7"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8pPr>
            <a:lvl9pPr lvl="8"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9pPr>
          </a:lstStyle>
          <a:p/>
        </p:txBody>
      </p:sp>
      <p:sp>
        <p:nvSpPr>
          <p:cNvPr id="54" name="Google Shape;54;p24"/>
          <p:cNvSpPr txBox="1"/>
          <p:nvPr>
            <p:ph idx="1" type="body"/>
          </p:nvPr>
        </p:nvSpPr>
        <p:spPr>
          <a:xfrm>
            <a:off x="838199" y="2070100"/>
            <a:ext cx="7292010" cy="3416300"/>
          </a:xfrm>
          <a:prstGeom prst="rect">
            <a:avLst/>
          </a:prstGeom>
          <a:noFill/>
          <a:ln>
            <a:noFill/>
          </a:ln>
        </p:spPr>
        <p:txBody>
          <a:bodyPr anchorCtr="0" anchor="ctr" bIns="45700" lIns="91425" spcFirstLastPara="1" rIns="91425" wrap="square" tIns="45700">
            <a:noAutofit/>
          </a:bodyPr>
          <a:lstStyle>
            <a:lvl1pPr indent="-406400" lvl="0" marL="457200" algn="l">
              <a:lnSpc>
                <a:spcPct val="90000"/>
              </a:lnSpc>
              <a:spcBef>
                <a:spcPts val="1200"/>
              </a:spcBef>
              <a:spcAft>
                <a:spcPts val="0"/>
              </a:spcAft>
              <a:buSzPts val="2800"/>
              <a:buChar char="●"/>
              <a:defRPr sz="2800">
                <a:solidFill>
                  <a:schemeClr val="dk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55" name="Google Shape;55;p24"/>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24"/>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b="1" sz="1200">
                <a:solidFill>
                  <a:schemeClr val="accent1"/>
                </a:solidFill>
                <a:latin typeface="Corbel"/>
                <a:ea typeface="Corbel"/>
                <a:cs typeface="Corbel"/>
                <a:sym typeface="Corbel"/>
              </a:defRPr>
            </a:lvl1pPr>
            <a:lvl2pPr indent="0" lvl="1" marL="0" algn="r">
              <a:spcBef>
                <a:spcPts val="0"/>
              </a:spcBef>
              <a:spcAft>
                <a:spcPts val="0"/>
              </a:spcAft>
              <a:buNone/>
              <a:defRPr b="1" sz="1200">
                <a:solidFill>
                  <a:schemeClr val="accent1"/>
                </a:solidFill>
                <a:latin typeface="Corbel"/>
                <a:ea typeface="Corbel"/>
                <a:cs typeface="Corbel"/>
                <a:sym typeface="Corbel"/>
              </a:defRPr>
            </a:lvl2pPr>
            <a:lvl3pPr indent="0" lvl="2" marL="0" algn="r">
              <a:spcBef>
                <a:spcPts val="0"/>
              </a:spcBef>
              <a:spcAft>
                <a:spcPts val="0"/>
              </a:spcAft>
              <a:buNone/>
              <a:defRPr b="1" sz="1200">
                <a:solidFill>
                  <a:schemeClr val="accent1"/>
                </a:solidFill>
                <a:latin typeface="Corbel"/>
                <a:ea typeface="Corbel"/>
                <a:cs typeface="Corbel"/>
                <a:sym typeface="Corbel"/>
              </a:defRPr>
            </a:lvl3pPr>
            <a:lvl4pPr indent="0" lvl="3" marL="0" algn="r">
              <a:spcBef>
                <a:spcPts val="0"/>
              </a:spcBef>
              <a:spcAft>
                <a:spcPts val="0"/>
              </a:spcAft>
              <a:buNone/>
              <a:defRPr b="1" sz="1200">
                <a:solidFill>
                  <a:schemeClr val="accent1"/>
                </a:solidFill>
                <a:latin typeface="Corbel"/>
                <a:ea typeface="Corbel"/>
                <a:cs typeface="Corbel"/>
                <a:sym typeface="Corbel"/>
              </a:defRPr>
            </a:lvl4pPr>
            <a:lvl5pPr indent="0" lvl="4" marL="0" algn="r">
              <a:spcBef>
                <a:spcPts val="0"/>
              </a:spcBef>
              <a:spcAft>
                <a:spcPts val="0"/>
              </a:spcAft>
              <a:buNone/>
              <a:defRPr b="1" sz="1200">
                <a:solidFill>
                  <a:schemeClr val="accent1"/>
                </a:solidFill>
                <a:latin typeface="Corbel"/>
                <a:ea typeface="Corbel"/>
                <a:cs typeface="Corbel"/>
                <a:sym typeface="Corbel"/>
              </a:defRPr>
            </a:lvl5pPr>
            <a:lvl6pPr indent="0" lvl="5" marL="0" algn="r">
              <a:spcBef>
                <a:spcPts val="0"/>
              </a:spcBef>
              <a:spcAft>
                <a:spcPts val="0"/>
              </a:spcAft>
              <a:buNone/>
              <a:defRPr b="1" sz="1200">
                <a:solidFill>
                  <a:schemeClr val="accent1"/>
                </a:solidFill>
                <a:latin typeface="Corbel"/>
                <a:ea typeface="Corbel"/>
                <a:cs typeface="Corbel"/>
                <a:sym typeface="Corbel"/>
              </a:defRPr>
            </a:lvl6pPr>
            <a:lvl7pPr indent="0" lvl="6" marL="0" algn="r">
              <a:spcBef>
                <a:spcPts val="0"/>
              </a:spcBef>
              <a:spcAft>
                <a:spcPts val="0"/>
              </a:spcAft>
              <a:buNone/>
              <a:defRPr b="1" sz="1200">
                <a:solidFill>
                  <a:schemeClr val="accent1"/>
                </a:solidFill>
                <a:latin typeface="Corbel"/>
                <a:ea typeface="Corbel"/>
                <a:cs typeface="Corbel"/>
                <a:sym typeface="Corbel"/>
              </a:defRPr>
            </a:lvl7pPr>
            <a:lvl8pPr indent="0" lvl="7" marL="0" algn="r">
              <a:spcBef>
                <a:spcPts val="0"/>
              </a:spcBef>
              <a:spcAft>
                <a:spcPts val="0"/>
              </a:spcAft>
              <a:buNone/>
              <a:defRPr b="1" sz="1200">
                <a:solidFill>
                  <a:schemeClr val="accent1"/>
                </a:solidFill>
                <a:latin typeface="Corbel"/>
                <a:ea typeface="Corbel"/>
                <a:cs typeface="Corbel"/>
                <a:sym typeface="Corbel"/>
              </a:defRPr>
            </a:lvl8pPr>
            <a:lvl9pPr indent="0" lvl="8" marL="0" algn="r">
              <a:spcBef>
                <a:spcPts val="0"/>
              </a:spcBef>
              <a:spcAft>
                <a:spcPts val="0"/>
              </a:spcAft>
              <a:buNone/>
              <a:defRPr b="1" sz="1200">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
        <p:nvSpPr>
          <p:cNvPr id="57" name="Google Shape;57;p24"/>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Custom Layout">
  <p:cSld name="2_Custom Layout">
    <p:spTree>
      <p:nvGrpSpPr>
        <p:cNvPr id="58" name="Shape 58"/>
        <p:cNvGrpSpPr/>
        <p:nvPr/>
      </p:nvGrpSpPr>
      <p:grpSpPr>
        <a:xfrm>
          <a:off x="0" y="0"/>
          <a:ext cx="0" cy="0"/>
          <a:chOff x="0" y="0"/>
          <a:chExt cx="0" cy="0"/>
        </a:xfrm>
      </p:grpSpPr>
      <p:sp>
        <p:nvSpPr>
          <p:cNvPr id="59" name="Google Shape;59;p25"/>
          <p:cNvSpPr txBox="1"/>
          <p:nvPr/>
        </p:nvSpPr>
        <p:spPr>
          <a:xfrm>
            <a:off x="5805488" y="3033713"/>
            <a:ext cx="7707312" cy="369887"/>
          </a:xfrm>
          <a:prstGeom prst="rect">
            <a:avLst/>
          </a:prstGeom>
          <a:noFill/>
          <a:ln>
            <a:noFill/>
          </a:ln>
        </p:spPr>
        <p:txBody>
          <a:bodyPr anchorCtr="0" anchor="t" bIns="45700" lIns="91425" spcFirstLastPara="1" rIns="91425" wrap="square" tIns="45700">
            <a:spAutoFit/>
          </a:bodyPr>
          <a:lstStyle/>
          <a:p>
            <a:pPr indent="-171450" lvl="0" marL="285750" marR="0" rtl="0" algn="l">
              <a:spcBef>
                <a:spcPts val="0"/>
              </a:spcBef>
              <a:spcAft>
                <a:spcPts val="0"/>
              </a:spcAft>
              <a:buClr>
                <a:schemeClr val="dk1"/>
              </a:buClr>
              <a:buSzPts val="1800"/>
              <a:buFont typeface="Corbel"/>
              <a:buNone/>
            </a:pPr>
            <a:r>
              <a:t/>
            </a:r>
            <a:endParaRPr sz="1800">
              <a:solidFill>
                <a:schemeClr val="dk1"/>
              </a:solidFill>
              <a:latin typeface="Corbel"/>
              <a:ea typeface="Corbel"/>
              <a:cs typeface="Corbel"/>
              <a:sym typeface="Corbel"/>
            </a:endParaRPr>
          </a:p>
        </p:txBody>
      </p:sp>
      <p:pic>
        <p:nvPicPr>
          <p:cNvPr id="60" name="Google Shape;60;p25"/>
          <p:cNvPicPr preferRelativeResize="0"/>
          <p:nvPr/>
        </p:nvPicPr>
        <p:blipFill rotWithShape="1">
          <a:blip r:embed="rId2">
            <a:alphaModFix/>
          </a:blip>
          <a:srcRect b="0" l="0" r="0" t="0"/>
          <a:stretch/>
        </p:blipFill>
        <p:spPr>
          <a:xfrm>
            <a:off x="4200525" y="1038225"/>
            <a:ext cx="6108700" cy="139700"/>
          </a:xfrm>
          <a:prstGeom prst="rect">
            <a:avLst/>
          </a:prstGeom>
          <a:noFill/>
          <a:ln>
            <a:noFill/>
          </a:ln>
        </p:spPr>
      </p:pic>
      <p:sp>
        <p:nvSpPr>
          <p:cNvPr id="61" name="Google Shape;61;p25"/>
          <p:cNvSpPr/>
          <p:nvPr/>
        </p:nvSpPr>
        <p:spPr>
          <a:xfrm>
            <a:off x="-15875" y="0"/>
            <a:ext cx="3783013" cy="6858000"/>
          </a:xfrm>
          <a:prstGeom prst="rect">
            <a:avLst/>
          </a:prstGeom>
          <a:solidFill>
            <a:srgbClr val="F2CE6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orbel"/>
              <a:ea typeface="Corbel"/>
              <a:cs typeface="Corbel"/>
              <a:sym typeface="Corbel"/>
            </a:endParaRPr>
          </a:p>
        </p:txBody>
      </p:sp>
      <p:sp>
        <p:nvSpPr>
          <p:cNvPr id="62" name="Google Shape;62;p25"/>
          <p:cNvSpPr txBox="1"/>
          <p:nvPr>
            <p:ph type="title"/>
          </p:nvPr>
        </p:nvSpPr>
        <p:spPr>
          <a:xfrm>
            <a:off x="4200377" y="365125"/>
            <a:ext cx="7292009" cy="629957"/>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0"/>
              </a:spcBef>
              <a:spcAft>
                <a:spcPts val="0"/>
              </a:spcAft>
              <a:buSzPts val="1400"/>
              <a:buNone/>
              <a:defRPr b="0" i="0" sz="3600" u="none" cap="none" strike="noStrike">
                <a:solidFill>
                  <a:schemeClr val="dk1"/>
                </a:solidFill>
                <a:latin typeface="Corbel"/>
                <a:ea typeface="Corbel"/>
                <a:cs typeface="Corbel"/>
                <a:sym typeface="Corbel"/>
              </a:defRPr>
            </a:lvl1pPr>
            <a:lvl2pPr lvl="1"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2pPr>
            <a:lvl3pPr lvl="2"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3pPr>
            <a:lvl4pPr lvl="3"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4pPr>
            <a:lvl5pPr lvl="4"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5pPr>
            <a:lvl6pPr lvl="5"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6pPr>
            <a:lvl7pPr lvl="6"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7pPr>
            <a:lvl8pPr lvl="7"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8pPr>
            <a:lvl9pPr lvl="8"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9pPr>
          </a:lstStyle>
          <a:p/>
        </p:txBody>
      </p:sp>
      <p:sp>
        <p:nvSpPr>
          <p:cNvPr id="63" name="Google Shape;63;p25"/>
          <p:cNvSpPr txBox="1"/>
          <p:nvPr>
            <p:ph idx="1" type="body"/>
          </p:nvPr>
        </p:nvSpPr>
        <p:spPr>
          <a:xfrm>
            <a:off x="4074145" y="2325636"/>
            <a:ext cx="7292010" cy="3416300"/>
          </a:xfrm>
          <a:prstGeom prst="rect">
            <a:avLst/>
          </a:prstGeom>
          <a:noFill/>
          <a:ln>
            <a:noFill/>
          </a:ln>
        </p:spPr>
        <p:txBody>
          <a:bodyPr anchorCtr="0" anchor="ctr" bIns="45700" lIns="91425" spcFirstLastPara="1" rIns="91425" wrap="square" tIns="45700">
            <a:noAutofit/>
          </a:bodyPr>
          <a:lstStyle>
            <a:lvl1pPr indent="-406400" lvl="0" marL="457200" algn="l">
              <a:lnSpc>
                <a:spcPct val="90000"/>
              </a:lnSpc>
              <a:spcBef>
                <a:spcPts val="1200"/>
              </a:spcBef>
              <a:spcAft>
                <a:spcPts val="0"/>
              </a:spcAft>
              <a:buSzPts val="2800"/>
              <a:buChar char="●"/>
              <a:defRPr sz="2800">
                <a:solidFill>
                  <a:schemeClr val="dk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64" name="Google Shape;64;p25"/>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5" name="Google Shape;65;p25"/>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b="1" sz="1200">
                <a:solidFill>
                  <a:schemeClr val="accent1"/>
                </a:solidFill>
                <a:latin typeface="Corbel"/>
                <a:ea typeface="Corbel"/>
                <a:cs typeface="Corbel"/>
                <a:sym typeface="Corbel"/>
              </a:defRPr>
            </a:lvl1pPr>
            <a:lvl2pPr indent="0" lvl="1" marL="0" algn="r">
              <a:spcBef>
                <a:spcPts val="0"/>
              </a:spcBef>
              <a:spcAft>
                <a:spcPts val="0"/>
              </a:spcAft>
              <a:buNone/>
              <a:defRPr b="1" sz="1200">
                <a:solidFill>
                  <a:schemeClr val="accent1"/>
                </a:solidFill>
                <a:latin typeface="Corbel"/>
                <a:ea typeface="Corbel"/>
                <a:cs typeface="Corbel"/>
                <a:sym typeface="Corbel"/>
              </a:defRPr>
            </a:lvl2pPr>
            <a:lvl3pPr indent="0" lvl="2" marL="0" algn="r">
              <a:spcBef>
                <a:spcPts val="0"/>
              </a:spcBef>
              <a:spcAft>
                <a:spcPts val="0"/>
              </a:spcAft>
              <a:buNone/>
              <a:defRPr b="1" sz="1200">
                <a:solidFill>
                  <a:schemeClr val="accent1"/>
                </a:solidFill>
                <a:latin typeface="Corbel"/>
                <a:ea typeface="Corbel"/>
                <a:cs typeface="Corbel"/>
                <a:sym typeface="Corbel"/>
              </a:defRPr>
            </a:lvl3pPr>
            <a:lvl4pPr indent="0" lvl="3" marL="0" algn="r">
              <a:spcBef>
                <a:spcPts val="0"/>
              </a:spcBef>
              <a:spcAft>
                <a:spcPts val="0"/>
              </a:spcAft>
              <a:buNone/>
              <a:defRPr b="1" sz="1200">
                <a:solidFill>
                  <a:schemeClr val="accent1"/>
                </a:solidFill>
                <a:latin typeface="Corbel"/>
                <a:ea typeface="Corbel"/>
                <a:cs typeface="Corbel"/>
                <a:sym typeface="Corbel"/>
              </a:defRPr>
            </a:lvl4pPr>
            <a:lvl5pPr indent="0" lvl="4" marL="0" algn="r">
              <a:spcBef>
                <a:spcPts val="0"/>
              </a:spcBef>
              <a:spcAft>
                <a:spcPts val="0"/>
              </a:spcAft>
              <a:buNone/>
              <a:defRPr b="1" sz="1200">
                <a:solidFill>
                  <a:schemeClr val="accent1"/>
                </a:solidFill>
                <a:latin typeface="Corbel"/>
                <a:ea typeface="Corbel"/>
                <a:cs typeface="Corbel"/>
                <a:sym typeface="Corbel"/>
              </a:defRPr>
            </a:lvl5pPr>
            <a:lvl6pPr indent="0" lvl="5" marL="0" algn="r">
              <a:spcBef>
                <a:spcPts val="0"/>
              </a:spcBef>
              <a:spcAft>
                <a:spcPts val="0"/>
              </a:spcAft>
              <a:buNone/>
              <a:defRPr b="1" sz="1200">
                <a:solidFill>
                  <a:schemeClr val="accent1"/>
                </a:solidFill>
                <a:latin typeface="Corbel"/>
                <a:ea typeface="Corbel"/>
                <a:cs typeface="Corbel"/>
                <a:sym typeface="Corbel"/>
              </a:defRPr>
            </a:lvl6pPr>
            <a:lvl7pPr indent="0" lvl="6" marL="0" algn="r">
              <a:spcBef>
                <a:spcPts val="0"/>
              </a:spcBef>
              <a:spcAft>
                <a:spcPts val="0"/>
              </a:spcAft>
              <a:buNone/>
              <a:defRPr b="1" sz="1200">
                <a:solidFill>
                  <a:schemeClr val="accent1"/>
                </a:solidFill>
                <a:latin typeface="Corbel"/>
                <a:ea typeface="Corbel"/>
                <a:cs typeface="Corbel"/>
                <a:sym typeface="Corbel"/>
              </a:defRPr>
            </a:lvl7pPr>
            <a:lvl8pPr indent="0" lvl="7" marL="0" algn="r">
              <a:spcBef>
                <a:spcPts val="0"/>
              </a:spcBef>
              <a:spcAft>
                <a:spcPts val="0"/>
              </a:spcAft>
              <a:buNone/>
              <a:defRPr b="1" sz="1200">
                <a:solidFill>
                  <a:schemeClr val="accent1"/>
                </a:solidFill>
                <a:latin typeface="Corbel"/>
                <a:ea typeface="Corbel"/>
                <a:cs typeface="Corbel"/>
                <a:sym typeface="Corbel"/>
              </a:defRPr>
            </a:lvl8pPr>
            <a:lvl9pPr indent="0" lvl="8" marL="0" algn="r">
              <a:spcBef>
                <a:spcPts val="0"/>
              </a:spcBef>
              <a:spcAft>
                <a:spcPts val="0"/>
              </a:spcAft>
              <a:buNone/>
              <a:defRPr b="1" sz="1200">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
        <p:nvSpPr>
          <p:cNvPr id="66" name="Google Shape;66;p25"/>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Custom Layout">
  <p:cSld name="3_Custom Layout">
    <p:spTree>
      <p:nvGrpSpPr>
        <p:cNvPr id="67" name="Shape 67"/>
        <p:cNvGrpSpPr/>
        <p:nvPr/>
      </p:nvGrpSpPr>
      <p:grpSpPr>
        <a:xfrm>
          <a:off x="0" y="0"/>
          <a:ext cx="0" cy="0"/>
          <a:chOff x="0" y="0"/>
          <a:chExt cx="0" cy="0"/>
        </a:xfrm>
      </p:grpSpPr>
      <p:sp>
        <p:nvSpPr>
          <p:cNvPr id="68" name="Google Shape;68;p26"/>
          <p:cNvSpPr/>
          <p:nvPr/>
        </p:nvSpPr>
        <p:spPr>
          <a:xfrm>
            <a:off x="0" y="0"/>
            <a:ext cx="12192000" cy="6858000"/>
          </a:xfrm>
          <a:prstGeom prst="rect">
            <a:avLst/>
          </a:prstGeom>
          <a:solidFill>
            <a:srgbClr val="F2CE6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orbel"/>
              <a:ea typeface="Corbel"/>
              <a:cs typeface="Corbel"/>
              <a:sym typeface="Corbel"/>
            </a:endParaRPr>
          </a:p>
        </p:txBody>
      </p:sp>
      <p:pic>
        <p:nvPicPr>
          <p:cNvPr id="69" name="Google Shape;69;p26"/>
          <p:cNvPicPr preferRelativeResize="0"/>
          <p:nvPr/>
        </p:nvPicPr>
        <p:blipFill rotWithShape="1">
          <a:blip r:embed="rId2">
            <a:alphaModFix/>
          </a:blip>
          <a:srcRect b="0" l="0" r="0" t="0"/>
          <a:stretch/>
        </p:blipFill>
        <p:spPr>
          <a:xfrm>
            <a:off x="10201275" y="-17463"/>
            <a:ext cx="1990725" cy="1708151"/>
          </a:xfrm>
          <a:prstGeom prst="rect">
            <a:avLst/>
          </a:prstGeom>
          <a:noFill/>
          <a:ln>
            <a:noFill/>
          </a:ln>
        </p:spPr>
      </p:pic>
      <p:pic>
        <p:nvPicPr>
          <p:cNvPr id="70" name="Google Shape;70;p26"/>
          <p:cNvPicPr preferRelativeResize="0"/>
          <p:nvPr/>
        </p:nvPicPr>
        <p:blipFill rotWithShape="1">
          <a:blip r:embed="rId3">
            <a:alphaModFix/>
          </a:blip>
          <a:srcRect b="0" l="39835" r="0" t="0"/>
          <a:stretch/>
        </p:blipFill>
        <p:spPr>
          <a:xfrm>
            <a:off x="8512175" y="6067425"/>
            <a:ext cx="3525838" cy="731838"/>
          </a:xfrm>
          <a:prstGeom prst="rect">
            <a:avLst/>
          </a:prstGeom>
          <a:noFill/>
          <a:ln>
            <a:noFill/>
          </a:ln>
        </p:spPr>
      </p:pic>
      <p:sp>
        <p:nvSpPr>
          <p:cNvPr id="71" name="Google Shape;71;p26"/>
          <p:cNvSpPr txBox="1"/>
          <p:nvPr>
            <p:ph type="title"/>
          </p:nvPr>
        </p:nvSpPr>
        <p:spPr>
          <a:xfrm>
            <a:off x="838200" y="365125"/>
            <a:ext cx="10515600" cy="1325563"/>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1pPr>
            <a:lvl2pPr lvl="1"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2pPr>
            <a:lvl3pPr lvl="2"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3pPr>
            <a:lvl4pPr lvl="3"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4pPr>
            <a:lvl5pPr lvl="4"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5pPr>
            <a:lvl6pPr lvl="5"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6pPr>
            <a:lvl7pPr lvl="6"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7pPr>
            <a:lvl8pPr lvl="7"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8pPr>
            <a:lvl9pPr lvl="8"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9pPr>
          </a:lstStyle>
          <a:p/>
        </p:txBody>
      </p:sp>
      <p:sp>
        <p:nvSpPr>
          <p:cNvPr id="72" name="Google Shape;72;p26"/>
          <p:cNvSpPr/>
          <p:nvPr>
            <p:ph idx="2" type="chart"/>
          </p:nvPr>
        </p:nvSpPr>
        <p:spPr>
          <a:xfrm>
            <a:off x="838200" y="2082800"/>
            <a:ext cx="10515600" cy="2674938"/>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1200"/>
              </a:spcBef>
              <a:spcAft>
                <a:spcPts val="0"/>
              </a:spcAft>
              <a:buClr>
                <a:schemeClr val="accent1"/>
              </a:buClr>
              <a:buSzPts val="2000"/>
              <a:buFont typeface="Noto Sans Symbols"/>
              <a:buChar char="●"/>
              <a:defRPr b="0" i="0" sz="2000" u="none" cap="none" strike="noStrike">
                <a:solidFill>
                  <a:srgbClr val="595959"/>
                </a:solidFill>
                <a:latin typeface="Corbel"/>
                <a:ea typeface="Corbel"/>
                <a:cs typeface="Corbel"/>
                <a:sym typeface="Corbel"/>
              </a:defRPr>
            </a:lvl1pPr>
            <a:lvl2pPr lvl="1" marR="0" rtl="0" algn="l">
              <a:lnSpc>
                <a:spcPct val="90000"/>
              </a:lnSpc>
              <a:spcBef>
                <a:spcPts val="250"/>
              </a:spcBef>
              <a:spcAft>
                <a:spcPts val="0"/>
              </a:spcAft>
              <a:buClr>
                <a:schemeClr val="accent1"/>
              </a:buClr>
              <a:buSzPts val="1800"/>
              <a:buFont typeface="Noto Sans Symbols"/>
              <a:buChar char="●"/>
              <a:defRPr b="0" i="0" sz="1800" u="none" cap="none" strike="noStrike">
                <a:solidFill>
                  <a:srgbClr val="595959"/>
                </a:solidFill>
                <a:latin typeface="Corbel"/>
                <a:ea typeface="Corbel"/>
                <a:cs typeface="Corbel"/>
                <a:sym typeface="Corbel"/>
              </a:defRPr>
            </a:lvl2pPr>
            <a:lvl3pPr lvl="2" marR="0" rtl="0" algn="l">
              <a:lnSpc>
                <a:spcPct val="90000"/>
              </a:lnSpc>
              <a:spcBef>
                <a:spcPts val="250"/>
              </a:spcBef>
              <a:spcAft>
                <a:spcPts val="0"/>
              </a:spcAft>
              <a:buClr>
                <a:schemeClr val="accent1"/>
              </a:buClr>
              <a:buSzPts val="1600"/>
              <a:buFont typeface="Noto Sans Symbols"/>
              <a:buChar char="●"/>
              <a:defRPr b="0" i="0" sz="1600" u="none" cap="none" strike="noStrike">
                <a:solidFill>
                  <a:srgbClr val="595959"/>
                </a:solidFill>
                <a:latin typeface="Corbel"/>
                <a:ea typeface="Corbel"/>
                <a:cs typeface="Corbel"/>
                <a:sym typeface="Corbel"/>
              </a:defRPr>
            </a:lvl3pPr>
            <a:lvl4pPr lvl="3"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4pPr>
            <a:lvl5pPr lvl="4"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5pPr>
            <a:lvl6pPr lvl="5"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6pPr>
            <a:lvl7pPr lvl="6"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7pPr>
            <a:lvl8pPr lvl="7"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8pPr>
            <a:lvl9pPr lvl="8" marR="0" rtl="0" algn="l">
              <a:lnSpc>
                <a:spcPct val="90000"/>
              </a:lnSpc>
              <a:spcBef>
                <a:spcPts val="250"/>
              </a:spcBef>
              <a:spcAft>
                <a:spcPts val="25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9pPr>
          </a:lstStyle>
          <a:p/>
        </p:txBody>
      </p:sp>
      <p:sp>
        <p:nvSpPr>
          <p:cNvPr id="73" name="Google Shape;73;p26"/>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4" name="Google Shape;74;p26"/>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b="1" sz="1200">
                <a:solidFill>
                  <a:schemeClr val="accent1"/>
                </a:solidFill>
                <a:latin typeface="Corbel"/>
                <a:ea typeface="Corbel"/>
                <a:cs typeface="Corbel"/>
                <a:sym typeface="Corbel"/>
              </a:defRPr>
            </a:lvl1pPr>
            <a:lvl2pPr indent="0" lvl="1" marL="0" algn="r">
              <a:spcBef>
                <a:spcPts val="0"/>
              </a:spcBef>
              <a:spcAft>
                <a:spcPts val="0"/>
              </a:spcAft>
              <a:buNone/>
              <a:defRPr b="1" sz="1200">
                <a:solidFill>
                  <a:schemeClr val="accent1"/>
                </a:solidFill>
                <a:latin typeface="Corbel"/>
                <a:ea typeface="Corbel"/>
                <a:cs typeface="Corbel"/>
                <a:sym typeface="Corbel"/>
              </a:defRPr>
            </a:lvl2pPr>
            <a:lvl3pPr indent="0" lvl="2" marL="0" algn="r">
              <a:spcBef>
                <a:spcPts val="0"/>
              </a:spcBef>
              <a:spcAft>
                <a:spcPts val="0"/>
              </a:spcAft>
              <a:buNone/>
              <a:defRPr b="1" sz="1200">
                <a:solidFill>
                  <a:schemeClr val="accent1"/>
                </a:solidFill>
                <a:latin typeface="Corbel"/>
                <a:ea typeface="Corbel"/>
                <a:cs typeface="Corbel"/>
                <a:sym typeface="Corbel"/>
              </a:defRPr>
            </a:lvl3pPr>
            <a:lvl4pPr indent="0" lvl="3" marL="0" algn="r">
              <a:spcBef>
                <a:spcPts val="0"/>
              </a:spcBef>
              <a:spcAft>
                <a:spcPts val="0"/>
              </a:spcAft>
              <a:buNone/>
              <a:defRPr b="1" sz="1200">
                <a:solidFill>
                  <a:schemeClr val="accent1"/>
                </a:solidFill>
                <a:latin typeface="Corbel"/>
                <a:ea typeface="Corbel"/>
                <a:cs typeface="Corbel"/>
                <a:sym typeface="Corbel"/>
              </a:defRPr>
            </a:lvl4pPr>
            <a:lvl5pPr indent="0" lvl="4" marL="0" algn="r">
              <a:spcBef>
                <a:spcPts val="0"/>
              </a:spcBef>
              <a:spcAft>
                <a:spcPts val="0"/>
              </a:spcAft>
              <a:buNone/>
              <a:defRPr b="1" sz="1200">
                <a:solidFill>
                  <a:schemeClr val="accent1"/>
                </a:solidFill>
                <a:latin typeface="Corbel"/>
                <a:ea typeface="Corbel"/>
                <a:cs typeface="Corbel"/>
                <a:sym typeface="Corbel"/>
              </a:defRPr>
            </a:lvl5pPr>
            <a:lvl6pPr indent="0" lvl="5" marL="0" algn="r">
              <a:spcBef>
                <a:spcPts val="0"/>
              </a:spcBef>
              <a:spcAft>
                <a:spcPts val="0"/>
              </a:spcAft>
              <a:buNone/>
              <a:defRPr b="1" sz="1200">
                <a:solidFill>
                  <a:schemeClr val="accent1"/>
                </a:solidFill>
                <a:latin typeface="Corbel"/>
                <a:ea typeface="Corbel"/>
                <a:cs typeface="Corbel"/>
                <a:sym typeface="Corbel"/>
              </a:defRPr>
            </a:lvl6pPr>
            <a:lvl7pPr indent="0" lvl="6" marL="0" algn="r">
              <a:spcBef>
                <a:spcPts val="0"/>
              </a:spcBef>
              <a:spcAft>
                <a:spcPts val="0"/>
              </a:spcAft>
              <a:buNone/>
              <a:defRPr b="1" sz="1200">
                <a:solidFill>
                  <a:schemeClr val="accent1"/>
                </a:solidFill>
                <a:latin typeface="Corbel"/>
                <a:ea typeface="Corbel"/>
                <a:cs typeface="Corbel"/>
                <a:sym typeface="Corbel"/>
              </a:defRPr>
            </a:lvl7pPr>
            <a:lvl8pPr indent="0" lvl="7" marL="0" algn="r">
              <a:spcBef>
                <a:spcPts val="0"/>
              </a:spcBef>
              <a:spcAft>
                <a:spcPts val="0"/>
              </a:spcAft>
              <a:buNone/>
              <a:defRPr b="1" sz="1200">
                <a:solidFill>
                  <a:schemeClr val="accent1"/>
                </a:solidFill>
                <a:latin typeface="Corbel"/>
                <a:ea typeface="Corbel"/>
                <a:cs typeface="Corbel"/>
                <a:sym typeface="Corbel"/>
              </a:defRPr>
            </a:lvl8pPr>
            <a:lvl9pPr indent="0" lvl="8" marL="0" algn="r">
              <a:spcBef>
                <a:spcPts val="0"/>
              </a:spcBef>
              <a:spcAft>
                <a:spcPts val="0"/>
              </a:spcAft>
              <a:buNone/>
              <a:defRPr b="1" sz="1200">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
        <p:nvSpPr>
          <p:cNvPr id="75" name="Google Shape;75;p26"/>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 pictures" showMasterSp="0">
  <p:cSld name="3 pictures">
    <p:spTree>
      <p:nvGrpSpPr>
        <p:cNvPr id="76" name="Shape 76"/>
        <p:cNvGrpSpPr/>
        <p:nvPr/>
      </p:nvGrpSpPr>
      <p:grpSpPr>
        <a:xfrm>
          <a:off x="0" y="0"/>
          <a:ext cx="0" cy="0"/>
          <a:chOff x="0" y="0"/>
          <a:chExt cx="0" cy="0"/>
        </a:xfrm>
      </p:grpSpPr>
      <p:sp>
        <p:nvSpPr>
          <p:cNvPr id="77" name="Google Shape;77;p27"/>
          <p:cNvSpPr/>
          <p:nvPr/>
        </p:nvSpPr>
        <p:spPr>
          <a:xfrm>
            <a:off x="0" y="-4763"/>
            <a:ext cx="12192000" cy="6858001"/>
          </a:xfrm>
          <a:prstGeom prst="rect">
            <a:avLst/>
          </a:prstGeom>
          <a:solidFill>
            <a:srgbClr val="3B638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orbel"/>
              <a:ea typeface="Corbel"/>
              <a:cs typeface="Corbel"/>
              <a:sym typeface="Corbel"/>
            </a:endParaRPr>
          </a:p>
        </p:txBody>
      </p:sp>
      <p:pic>
        <p:nvPicPr>
          <p:cNvPr id="78" name="Google Shape;78;p27"/>
          <p:cNvPicPr preferRelativeResize="0"/>
          <p:nvPr/>
        </p:nvPicPr>
        <p:blipFill rotWithShape="1">
          <a:blip r:embed="rId2">
            <a:alphaModFix/>
          </a:blip>
          <a:srcRect b="0" l="39835" r="0" t="0"/>
          <a:stretch/>
        </p:blipFill>
        <p:spPr>
          <a:xfrm>
            <a:off x="8861425" y="6138863"/>
            <a:ext cx="3176588" cy="660400"/>
          </a:xfrm>
          <a:prstGeom prst="rect">
            <a:avLst/>
          </a:prstGeom>
          <a:noFill/>
          <a:ln>
            <a:noFill/>
          </a:ln>
        </p:spPr>
      </p:pic>
      <p:sp>
        <p:nvSpPr>
          <p:cNvPr id="79" name="Google Shape;79;p27"/>
          <p:cNvSpPr/>
          <p:nvPr>
            <p:ph idx="2" type="pic"/>
          </p:nvPr>
        </p:nvSpPr>
        <p:spPr>
          <a:xfrm>
            <a:off x="1442128" y="1486581"/>
            <a:ext cx="2824163" cy="3951287"/>
          </a:xfrm>
          <a:prstGeom prst="rect">
            <a:avLst/>
          </a:prstGeom>
          <a:solidFill>
            <a:schemeClr val="lt2"/>
          </a:solidFill>
          <a:ln>
            <a:noFill/>
          </a:ln>
        </p:spPr>
      </p:sp>
      <p:sp>
        <p:nvSpPr>
          <p:cNvPr id="80" name="Google Shape;80;p27"/>
          <p:cNvSpPr/>
          <p:nvPr>
            <p:ph idx="3" type="pic"/>
          </p:nvPr>
        </p:nvSpPr>
        <p:spPr>
          <a:xfrm>
            <a:off x="4626050" y="1486581"/>
            <a:ext cx="2824163" cy="3951287"/>
          </a:xfrm>
          <a:prstGeom prst="rect">
            <a:avLst/>
          </a:prstGeom>
          <a:solidFill>
            <a:schemeClr val="lt2"/>
          </a:solidFill>
          <a:ln>
            <a:noFill/>
          </a:ln>
        </p:spPr>
      </p:sp>
      <p:sp>
        <p:nvSpPr>
          <p:cNvPr id="81" name="Google Shape;81;p27"/>
          <p:cNvSpPr/>
          <p:nvPr>
            <p:ph idx="4" type="pic"/>
          </p:nvPr>
        </p:nvSpPr>
        <p:spPr>
          <a:xfrm>
            <a:off x="7809972" y="1486581"/>
            <a:ext cx="2824163" cy="3951287"/>
          </a:xfrm>
          <a:prstGeom prst="rect">
            <a:avLst/>
          </a:prstGeom>
          <a:solidFill>
            <a:schemeClr val="lt2"/>
          </a:solidFill>
          <a:ln>
            <a:noFill/>
          </a:ln>
        </p:spPr>
      </p:sp>
      <p:sp>
        <p:nvSpPr>
          <p:cNvPr id="82" name="Google Shape;82;p27"/>
          <p:cNvSpPr txBox="1"/>
          <p:nvPr>
            <p:ph type="title"/>
          </p:nvPr>
        </p:nvSpPr>
        <p:spPr>
          <a:xfrm>
            <a:off x="1442128" y="365126"/>
            <a:ext cx="9911672" cy="1121456"/>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0"/>
              </a:spcBef>
              <a:spcAft>
                <a:spcPts val="0"/>
              </a:spcAft>
              <a:buSzPts val="1400"/>
              <a:buNone/>
              <a:defRPr b="0" i="0" sz="3600" u="none" cap="none" strike="noStrike">
                <a:solidFill>
                  <a:schemeClr val="lt1"/>
                </a:solidFill>
                <a:latin typeface="Corbel"/>
                <a:ea typeface="Corbel"/>
                <a:cs typeface="Corbel"/>
                <a:sym typeface="Corbel"/>
              </a:defRPr>
            </a:lvl1pPr>
            <a:lvl2pPr lvl="1"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2pPr>
            <a:lvl3pPr lvl="2"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3pPr>
            <a:lvl4pPr lvl="3"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4pPr>
            <a:lvl5pPr lvl="4"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5pPr>
            <a:lvl6pPr lvl="5"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6pPr>
            <a:lvl7pPr lvl="6"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7pPr>
            <a:lvl8pPr lvl="7"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8pPr>
            <a:lvl9pPr lvl="8"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9pPr>
          </a:lstStyle>
          <a:p/>
        </p:txBody>
      </p:sp>
      <p:sp>
        <p:nvSpPr>
          <p:cNvPr id="83" name="Google Shape;83;p27"/>
          <p:cNvSpPr txBox="1"/>
          <p:nvPr>
            <p:ph idx="1" type="body"/>
          </p:nvPr>
        </p:nvSpPr>
        <p:spPr>
          <a:xfrm>
            <a:off x="1436346" y="5566763"/>
            <a:ext cx="2823486" cy="53907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200"/>
              </a:spcBef>
              <a:spcAft>
                <a:spcPts val="0"/>
              </a:spcAft>
              <a:buSzPts val="1400"/>
              <a:buNone/>
              <a:defRPr sz="1400">
                <a:solidFill>
                  <a:schemeClr val="lt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84" name="Google Shape;84;p27"/>
          <p:cNvSpPr txBox="1"/>
          <p:nvPr>
            <p:ph idx="5" type="body"/>
          </p:nvPr>
        </p:nvSpPr>
        <p:spPr>
          <a:xfrm>
            <a:off x="4626050" y="5566088"/>
            <a:ext cx="2823486" cy="53907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200"/>
              </a:spcBef>
              <a:spcAft>
                <a:spcPts val="0"/>
              </a:spcAft>
              <a:buSzPts val="1400"/>
              <a:buNone/>
              <a:defRPr sz="1400">
                <a:solidFill>
                  <a:schemeClr val="lt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85" name="Google Shape;85;p27"/>
          <p:cNvSpPr txBox="1"/>
          <p:nvPr>
            <p:ph idx="6" type="body"/>
          </p:nvPr>
        </p:nvSpPr>
        <p:spPr>
          <a:xfrm>
            <a:off x="7833641" y="5560893"/>
            <a:ext cx="2823486" cy="53907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200"/>
              </a:spcBef>
              <a:spcAft>
                <a:spcPts val="0"/>
              </a:spcAft>
              <a:buSzPts val="1400"/>
              <a:buNone/>
              <a:defRPr sz="1400">
                <a:solidFill>
                  <a:schemeClr val="lt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86" name="Google Shape;86;p27"/>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7" name="Google Shape;87;p27"/>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8" name="Google Shape;88;p27"/>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b="1" sz="1200">
                <a:solidFill>
                  <a:schemeClr val="accent1"/>
                </a:solidFill>
                <a:latin typeface="Corbel"/>
                <a:ea typeface="Corbel"/>
                <a:cs typeface="Corbel"/>
                <a:sym typeface="Corbel"/>
              </a:defRPr>
            </a:lvl1pPr>
            <a:lvl2pPr indent="0" lvl="1" marL="0" algn="r">
              <a:spcBef>
                <a:spcPts val="0"/>
              </a:spcBef>
              <a:spcAft>
                <a:spcPts val="0"/>
              </a:spcAft>
              <a:buNone/>
              <a:defRPr b="1" sz="1200">
                <a:solidFill>
                  <a:schemeClr val="accent1"/>
                </a:solidFill>
                <a:latin typeface="Corbel"/>
                <a:ea typeface="Corbel"/>
                <a:cs typeface="Corbel"/>
                <a:sym typeface="Corbel"/>
              </a:defRPr>
            </a:lvl2pPr>
            <a:lvl3pPr indent="0" lvl="2" marL="0" algn="r">
              <a:spcBef>
                <a:spcPts val="0"/>
              </a:spcBef>
              <a:spcAft>
                <a:spcPts val="0"/>
              </a:spcAft>
              <a:buNone/>
              <a:defRPr b="1" sz="1200">
                <a:solidFill>
                  <a:schemeClr val="accent1"/>
                </a:solidFill>
                <a:latin typeface="Corbel"/>
                <a:ea typeface="Corbel"/>
                <a:cs typeface="Corbel"/>
                <a:sym typeface="Corbel"/>
              </a:defRPr>
            </a:lvl3pPr>
            <a:lvl4pPr indent="0" lvl="3" marL="0" algn="r">
              <a:spcBef>
                <a:spcPts val="0"/>
              </a:spcBef>
              <a:spcAft>
                <a:spcPts val="0"/>
              </a:spcAft>
              <a:buNone/>
              <a:defRPr b="1" sz="1200">
                <a:solidFill>
                  <a:schemeClr val="accent1"/>
                </a:solidFill>
                <a:latin typeface="Corbel"/>
                <a:ea typeface="Corbel"/>
                <a:cs typeface="Corbel"/>
                <a:sym typeface="Corbel"/>
              </a:defRPr>
            </a:lvl4pPr>
            <a:lvl5pPr indent="0" lvl="4" marL="0" algn="r">
              <a:spcBef>
                <a:spcPts val="0"/>
              </a:spcBef>
              <a:spcAft>
                <a:spcPts val="0"/>
              </a:spcAft>
              <a:buNone/>
              <a:defRPr b="1" sz="1200">
                <a:solidFill>
                  <a:schemeClr val="accent1"/>
                </a:solidFill>
                <a:latin typeface="Corbel"/>
                <a:ea typeface="Corbel"/>
                <a:cs typeface="Corbel"/>
                <a:sym typeface="Corbel"/>
              </a:defRPr>
            </a:lvl5pPr>
            <a:lvl6pPr indent="0" lvl="5" marL="0" algn="r">
              <a:spcBef>
                <a:spcPts val="0"/>
              </a:spcBef>
              <a:spcAft>
                <a:spcPts val="0"/>
              </a:spcAft>
              <a:buNone/>
              <a:defRPr b="1" sz="1200">
                <a:solidFill>
                  <a:schemeClr val="accent1"/>
                </a:solidFill>
                <a:latin typeface="Corbel"/>
                <a:ea typeface="Corbel"/>
                <a:cs typeface="Corbel"/>
                <a:sym typeface="Corbel"/>
              </a:defRPr>
            </a:lvl6pPr>
            <a:lvl7pPr indent="0" lvl="6" marL="0" algn="r">
              <a:spcBef>
                <a:spcPts val="0"/>
              </a:spcBef>
              <a:spcAft>
                <a:spcPts val="0"/>
              </a:spcAft>
              <a:buNone/>
              <a:defRPr b="1" sz="1200">
                <a:solidFill>
                  <a:schemeClr val="accent1"/>
                </a:solidFill>
                <a:latin typeface="Corbel"/>
                <a:ea typeface="Corbel"/>
                <a:cs typeface="Corbel"/>
                <a:sym typeface="Corbel"/>
              </a:defRPr>
            </a:lvl7pPr>
            <a:lvl8pPr indent="0" lvl="7" marL="0" algn="r">
              <a:spcBef>
                <a:spcPts val="0"/>
              </a:spcBef>
              <a:spcAft>
                <a:spcPts val="0"/>
              </a:spcAft>
              <a:buNone/>
              <a:defRPr b="1" sz="1200">
                <a:solidFill>
                  <a:schemeClr val="accent1"/>
                </a:solidFill>
                <a:latin typeface="Corbel"/>
                <a:ea typeface="Corbel"/>
                <a:cs typeface="Corbel"/>
                <a:sym typeface="Corbel"/>
              </a:defRPr>
            </a:lvl8pPr>
            <a:lvl9pPr indent="0" lvl="8" marL="0" algn="r">
              <a:spcBef>
                <a:spcPts val="0"/>
              </a:spcBef>
              <a:spcAft>
                <a:spcPts val="0"/>
              </a:spcAft>
              <a:buNone/>
              <a:defRPr b="1" sz="1200">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89" name="Shape 89"/>
        <p:cNvGrpSpPr/>
        <p:nvPr/>
      </p:nvGrpSpPr>
      <p:grpSpPr>
        <a:xfrm>
          <a:off x="0" y="0"/>
          <a:ext cx="0" cy="0"/>
          <a:chOff x="0" y="0"/>
          <a:chExt cx="0" cy="0"/>
        </a:xfrm>
      </p:grpSpPr>
      <p:sp>
        <p:nvSpPr>
          <p:cNvPr id="90" name="Google Shape;90;p28"/>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1" name="Google Shape;91;p28"/>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b="1" sz="1200">
                <a:solidFill>
                  <a:schemeClr val="accent1"/>
                </a:solidFill>
                <a:latin typeface="Corbel"/>
                <a:ea typeface="Corbel"/>
                <a:cs typeface="Corbel"/>
                <a:sym typeface="Corbel"/>
              </a:defRPr>
            </a:lvl1pPr>
            <a:lvl2pPr indent="0" lvl="1" marL="0" algn="r">
              <a:spcBef>
                <a:spcPts val="0"/>
              </a:spcBef>
              <a:spcAft>
                <a:spcPts val="0"/>
              </a:spcAft>
              <a:buNone/>
              <a:defRPr b="1" sz="1200">
                <a:solidFill>
                  <a:schemeClr val="accent1"/>
                </a:solidFill>
                <a:latin typeface="Corbel"/>
                <a:ea typeface="Corbel"/>
                <a:cs typeface="Corbel"/>
                <a:sym typeface="Corbel"/>
              </a:defRPr>
            </a:lvl2pPr>
            <a:lvl3pPr indent="0" lvl="2" marL="0" algn="r">
              <a:spcBef>
                <a:spcPts val="0"/>
              </a:spcBef>
              <a:spcAft>
                <a:spcPts val="0"/>
              </a:spcAft>
              <a:buNone/>
              <a:defRPr b="1" sz="1200">
                <a:solidFill>
                  <a:schemeClr val="accent1"/>
                </a:solidFill>
                <a:latin typeface="Corbel"/>
                <a:ea typeface="Corbel"/>
                <a:cs typeface="Corbel"/>
                <a:sym typeface="Corbel"/>
              </a:defRPr>
            </a:lvl3pPr>
            <a:lvl4pPr indent="0" lvl="3" marL="0" algn="r">
              <a:spcBef>
                <a:spcPts val="0"/>
              </a:spcBef>
              <a:spcAft>
                <a:spcPts val="0"/>
              </a:spcAft>
              <a:buNone/>
              <a:defRPr b="1" sz="1200">
                <a:solidFill>
                  <a:schemeClr val="accent1"/>
                </a:solidFill>
                <a:latin typeface="Corbel"/>
                <a:ea typeface="Corbel"/>
                <a:cs typeface="Corbel"/>
                <a:sym typeface="Corbel"/>
              </a:defRPr>
            </a:lvl4pPr>
            <a:lvl5pPr indent="0" lvl="4" marL="0" algn="r">
              <a:spcBef>
                <a:spcPts val="0"/>
              </a:spcBef>
              <a:spcAft>
                <a:spcPts val="0"/>
              </a:spcAft>
              <a:buNone/>
              <a:defRPr b="1" sz="1200">
                <a:solidFill>
                  <a:schemeClr val="accent1"/>
                </a:solidFill>
                <a:latin typeface="Corbel"/>
                <a:ea typeface="Corbel"/>
                <a:cs typeface="Corbel"/>
                <a:sym typeface="Corbel"/>
              </a:defRPr>
            </a:lvl5pPr>
            <a:lvl6pPr indent="0" lvl="5" marL="0" algn="r">
              <a:spcBef>
                <a:spcPts val="0"/>
              </a:spcBef>
              <a:spcAft>
                <a:spcPts val="0"/>
              </a:spcAft>
              <a:buNone/>
              <a:defRPr b="1" sz="1200">
                <a:solidFill>
                  <a:schemeClr val="accent1"/>
                </a:solidFill>
                <a:latin typeface="Corbel"/>
                <a:ea typeface="Corbel"/>
                <a:cs typeface="Corbel"/>
                <a:sym typeface="Corbel"/>
              </a:defRPr>
            </a:lvl6pPr>
            <a:lvl7pPr indent="0" lvl="6" marL="0" algn="r">
              <a:spcBef>
                <a:spcPts val="0"/>
              </a:spcBef>
              <a:spcAft>
                <a:spcPts val="0"/>
              </a:spcAft>
              <a:buNone/>
              <a:defRPr b="1" sz="1200">
                <a:solidFill>
                  <a:schemeClr val="accent1"/>
                </a:solidFill>
                <a:latin typeface="Corbel"/>
                <a:ea typeface="Corbel"/>
                <a:cs typeface="Corbel"/>
                <a:sym typeface="Corbel"/>
              </a:defRPr>
            </a:lvl7pPr>
            <a:lvl8pPr indent="0" lvl="7" marL="0" algn="r">
              <a:spcBef>
                <a:spcPts val="0"/>
              </a:spcBef>
              <a:spcAft>
                <a:spcPts val="0"/>
              </a:spcAft>
              <a:buNone/>
              <a:defRPr b="1" sz="1200">
                <a:solidFill>
                  <a:schemeClr val="accent1"/>
                </a:solidFill>
                <a:latin typeface="Corbel"/>
                <a:ea typeface="Corbel"/>
                <a:cs typeface="Corbel"/>
                <a:sym typeface="Corbel"/>
              </a:defRPr>
            </a:lvl8pPr>
            <a:lvl9pPr indent="0" lvl="8" marL="0" algn="r">
              <a:spcBef>
                <a:spcPts val="0"/>
              </a:spcBef>
              <a:spcAft>
                <a:spcPts val="0"/>
              </a:spcAft>
              <a:buNone/>
              <a:defRPr b="1" sz="1200">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
        <p:nvSpPr>
          <p:cNvPr id="92" name="Google Shape;92;p28"/>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11.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11" Type="http://schemas.openxmlformats.org/officeDocument/2006/relationships/theme" Target="../theme/theme2.xml"/><Relationship Id="rId10" Type="http://schemas.openxmlformats.org/officeDocument/2006/relationships/slideLayout" Target="../slideLayouts/slideLayout9.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9"/>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100" u="none" cap="none" strike="noStrike">
                <a:solidFill>
                  <a:srgbClr val="7F7F7F"/>
                </a:solidFill>
                <a:latin typeface="Corbel"/>
                <a:ea typeface="Corbel"/>
                <a:cs typeface="Corbel"/>
                <a:sym typeface="Corbel"/>
              </a:defRPr>
            </a:lvl1pPr>
            <a:lvl2pPr lvl="1"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2pPr>
            <a:lvl3pPr lvl="2"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3pPr>
            <a:lvl4pPr lvl="3"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4pPr>
            <a:lvl5pPr lvl="4"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5pPr>
            <a:lvl6pPr lvl="5"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6pPr>
            <a:lvl7pPr lvl="6"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7pPr>
            <a:lvl8pPr lvl="7"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8pPr>
            <a:lvl9pPr lvl="8"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9pPr>
          </a:lstStyle>
          <a:p/>
        </p:txBody>
      </p:sp>
      <p:sp>
        <p:nvSpPr>
          <p:cNvPr id="11" name="Google Shape;11;p19"/>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spcAft>
                <a:spcPts val="0"/>
              </a:spcAft>
              <a:buNone/>
              <a:defRPr b="1" i="0" sz="1200" u="none" cap="none" strike="noStrike">
                <a:solidFill>
                  <a:schemeClr val="accent1"/>
                </a:solidFill>
                <a:latin typeface="Corbel"/>
                <a:ea typeface="Corbel"/>
                <a:cs typeface="Corbel"/>
                <a:sym typeface="Corbel"/>
              </a:defRPr>
            </a:lvl1pPr>
            <a:lvl2pPr indent="0" lvl="1" marL="0" marR="0" rtl="0" algn="r">
              <a:spcBef>
                <a:spcPts val="0"/>
              </a:spcBef>
              <a:spcAft>
                <a:spcPts val="0"/>
              </a:spcAft>
              <a:buNone/>
              <a:defRPr b="1" i="0" sz="1200" u="none" cap="none" strike="noStrike">
                <a:solidFill>
                  <a:schemeClr val="accent1"/>
                </a:solidFill>
                <a:latin typeface="Corbel"/>
                <a:ea typeface="Corbel"/>
                <a:cs typeface="Corbel"/>
                <a:sym typeface="Corbel"/>
              </a:defRPr>
            </a:lvl2pPr>
            <a:lvl3pPr indent="0" lvl="2" marL="0" marR="0" rtl="0" algn="r">
              <a:spcBef>
                <a:spcPts val="0"/>
              </a:spcBef>
              <a:spcAft>
                <a:spcPts val="0"/>
              </a:spcAft>
              <a:buNone/>
              <a:defRPr b="1" i="0" sz="1200" u="none" cap="none" strike="noStrike">
                <a:solidFill>
                  <a:schemeClr val="accent1"/>
                </a:solidFill>
                <a:latin typeface="Corbel"/>
                <a:ea typeface="Corbel"/>
                <a:cs typeface="Corbel"/>
                <a:sym typeface="Corbel"/>
              </a:defRPr>
            </a:lvl3pPr>
            <a:lvl4pPr indent="0" lvl="3" marL="0" marR="0" rtl="0" algn="r">
              <a:spcBef>
                <a:spcPts val="0"/>
              </a:spcBef>
              <a:spcAft>
                <a:spcPts val="0"/>
              </a:spcAft>
              <a:buNone/>
              <a:defRPr b="1" i="0" sz="1200" u="none" cap="none" strike="noStrike">
                <a:solidFill>
                  <a:schemeClr val="accent1"/>
                </a:solidFill>
                <a:latin typeface="Corbel"/>
                <a:ea typeface="Corbel"/>
                <a:cs typeface="Corbel"/>
                <a:sym typeface="Corbel"/>
              </a:defRPr>
            </a:lvl4pPr>
            <a:lvl5pPr indent="0" lvl="4" marL="0" marR="0" rtl="0" algn="r">
              <a:spcBef>
                <a:spcPts val="0"/>
              </a:spcBef>
              <a:spcAft>
                <a:spcPts val="0"/>
              </a:spcAft>
              <a:buNone/>
              <a:defRPr b="1" i="0" sz="1200" u="none" cap="none" strike="noStrike">
                <a:solidFill>
                  <a:schemeClr val="accent1"/>
                </a:solidFill>
                <a:latin typeface="Corbel"/>
                <a:ea typeface="Corbel"/>
                <a:cs typeface="Corbel"/>
                <a:sym typeface="Corbel"/>
              </a:defRPr>
            </a:lvl5pPr>
            <a:lvl6pPr indent="0" lvl="5" marL="0" marR="0" rtl="0" algn="r">
              <a:spcBef>
                <a:spcPts val="0"/>
              </a:spcBef>
              <a:spcAft>
                <a:spcPts val="0"/>
              </a:spcAft>
              <a:buNone/>
              <a:defRPr b="1" i="0" sz="1200" u="none" cap="none" strike="noStrike">
                <a:solidFill>
                  <a:schemeClr val="accent1"/>
                </a:solidFill>
                <a:latin typeface="Corbel"/>
                <a:ea typeface="Corbel"/>
                <a:cs typeface="Corbel"/>
                <a:sym typeface="Corbel"/>
              </a:defRPr>
            </a:lvl6pPr>
            <a:lvl7pPr indent="0" lvl="6" marL="0" marR="0" rtl="0" algn="r">
              <a:spcBef>
                <a:spcPts val="0"/>
              </a:spcBef>
              <a:spcAft>
                <a:spcPts val="0"/>
              </a:spcAft>
              <a:buNone/>
              <a:defRPr b="1" i="0" sz="1200" u="none" cap="none" strike="noStrike">
                <a:solidFill>
                  <a:schemeClr val="accent1"/>
                </a:solidFill>
                <a:latin typeface="Corbel"/>
                <a:ea typeface="Corbel"/>
                <a:cs typeface="Corbel"/>
                <a:sym typeface="Corbel"/>
              </a:defRPr>
            </a:lvl7pPr>
            <a:lvl8pPr indent="0" lvl="7" marL="0" marR="0" rtl="0" algn="r">
              <a:spcBef>
                <a:spcPts val="0"/>
              </a:spcBef>
              <a:spcAft>
                <a:spcPts val="0"/>
              </a:spcAft>
              <a:buNone/>
              <a:defRPr b="1" i="0" sz="1200" u="none" cap="none" strike="noStrike">
                <a:solidFill>
                  <a:schemeClr val="accent1"/>
                </a:solidFill>
                <a:latin typeface="Corbel"/>
                <a:ea typeface="Corbel"/>
                <a:cs typeface="Corbel"/>
                <a:sym typeface="Corbel"/>
              </a:defRPr>
            </a:lvl8pPr>
            <a:lvl9pPr indent="0" lvl="8" marL="0" marR="0" rtl="0" algn="r">
              <a:spcBef>
                <a:spcPts val="0"/>
              </a:spcBef>
              <a:spcAft>
                <a:spcPts val="0"/>
              </a:spcAft>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
        <p:nvSpPr>
          <p:cNvPr id="12" name="Google Shape;12;p19"/>
          <p:cNvSpPr txBox="1"/>
          <p:nvPr>
            <p:ph idx="1" type="body"/>
          </p:nvPr>
        </p:nvSpPr>
        <p:spPr>
          <a:xfrm>
            <a:off x="3868738" y="863600"/>
            <a:ext cx="7315200" cy="5121275"/>
          </a:xfrm>
          <a:prstGeom prst="rect">
            <a:avLst/>
          </a:prstGeom>
          <a:noFill/>
          <a:ln>
            <a:noFill/>
          </a:ln>
        </p:spPr>
        <p:txBody>
          <a:bodyPr anchorCtr="0" anchor="ctr" bIns="45700" lIns="91425" spcFirstLastPara="1" rIns="91425" wrap="square" tIns="45700">
            <a:noAutofit/>
          </a:bodyPr>
          <a:lstStyle>
            <a:lvl1pPr indent="-355600" lvl="0" marL="457200" marR="0" rtl="0" algn="l">
              <a:lnSpc>
                <a:spcPct val="90000"/>
              </a:lnSpc>
              <a:spcBef>
                <a:spcPts val="1200"/>
              </a:spcBef>
              <a:spcAft>
                <a:spcPts val="0"/>
              </a:spcAft>
              <a:buClr>
                <a:schemeClr val="accent1"/>
              </a:buClr>
              <a:buSzPts val="2000"/>
              <a:buFont typeface="Noto Sans Symbols"/>
              <a:buChar char="●"/>
              <a:defRPr b="0" i="0" sz="2000" u="none" cap="none" strike="noStrike">
                <a:solidFill>
                  <a:srgbClr val="595959"/>
                </a:solidFill>
                <a:latin typeface="Corbel"/>
                <a:ea typeface="Corbel"/>
                <a:cs typeface="Corbel"/>
                <a:sym typeface="Corbel"/>
              </a:defRPr>
            </a:lvl1pPr>
            <a:lvl2pPr indent="-342900" lvl="1" marL="914400" marR="0" rtl="0" algn="l">
              <a:lnSpc>
                <a:spcPct val="90000"/>
              </a:lnSpc>
              <a:spcBef>
                <a:spcPts val="250"/>
              </a:spcBef>
              <a:spcAft>
                <a:spcPts val="0"/>
              </a:spcAft>
              <a:buClr>
                <a:schemeClr val="accent1"/>
              </a:buClr>
              <a:buSzPts val="1800"/>
              <a:buFont typeface="Noto Sans Symbols"/>
              <a:buChar char="●"/>
              <a:defRPr b="0" i="0" sz="1800" u="none" cap="none" strike="noStrike">
                <a:solidFill>
                  <a:srgbClr val="595959"/>
                </a:solidFill>
                <a:latin typeface="Corbel"/>
                <a:ea typeface="Corbel"/>
                <a:cs typeface="Corbel"/>
                <a:sym typeface="Corbel"/>
              </a:defRPr>
            </a:lvl2pPr>
            <a:lvl3pPr indent="-330200" lvl="2" marL="1371600" marR="0" rtl="0" algn="l">
              <a:lnSpc>
                <a:spcPct val="90000"/>
              </a:lnSpc>
              <a:spcBef>
                <a:spcPts val="250"/>
              </a:spcBef>
              <a:spcAft>
                <a:spcPts val="0"/>
              </a:spcAft>
              <a:buClr>
                <a:schemeClr val="accent1"/>
              </a:buClr>
              <a:buSzPts val="1600"/>
              <a:buFont typeface="Noto Sans Symbols"/>
              <a:buChar char="●"/>
              <a:defRPr b="0" i="0" sz="1600" u="none" cap="none" strike="noStrike">
                <a:solidFill>
                  <a:srgbClr val="595959"/>
                </a:solidFill>
                <a:latin typeface="Corbel"/>
                <a:ea typeface="Corbel"/>
                <a:cs typeface="Corbel"/>
                <a:sym typeface="Corbel"/>
              </a:defRPr>
            </a:lvl3pPr>
            <a:lvl4pPr indent="-317500" lvl="3" marL="1828800"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4pPr>
            <a:lvl5pPr indent="-317500" lvl="4" marL="2286000"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5pPr>
            <a:lvl6pPr indent="-317500" lvl="5" marL="2743200"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6pPr>
            <a:lvl7pPr indent="-317500" lvl="6" marL="3200400"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7pPr>
            <a:lvl8pPr indent="-317500" lvl="7" marL="3657600"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8pPr>
            <a:lvl9pPr indent="-317500" lvl="8" marL="4114800" marR="0" rtl="0" algn="l">
              <a:lnSpc>
                <a:spcPct val="90000"/>
              </a:lnSpc>
              <a:spcBef>
                <a:spcPts val="250"/>
              </a:spcBef>
              <a:spcAft>
                <a:spcPts val="25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9pPr>
          </a:lstStyle>
          <a:p/>
        </p:txBody>
      </p:sp>
      <p:sp>
        <p:nvSpPr>
          <p:cNvPr id="13" name="Google Shape;13;p19"/>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100" u="none" cap="none" strike="noStrike">
                <a:solidFill>
                  <a:srgbClr val="7F7F7F"/>
                </a:solidFill>
                <a:latin typeface="Corbel"/>
                <a:ea typeface="Corbel"/>
                <a:cs typeface="Corbel"/>
                <a:sym typeface="Corbel"/>
              </a:defRPr>
            </a:lvl1pPr>
            <a:lvl2pPr lvl="1"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2pPr>
            <a:lvl3pPr lvl="2"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3pPr>
            <a:lvl4pPr lvl="3"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4pPr>
            <a:lvl5pPr lvl="4"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5pPr>
            <a:lvl6pPr lvl="5"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6pPr>
            <a:lvl7pPr lvl="6"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7pPr>
            <a:lvl8pPr lvl="7"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8pPr>
            <a:lvl9pPr lvl="8"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9pPr>
          </a:lstStyle>
          <a:p/>
        </p:txBody>
      </p:sp>
      <p:pic>
        <p:nvPicPr>
          <p:cNvPr id="14" name="Google Shape;14;p19"/>
          <p:cNvPicPr preferRelativeResize="0"/>
          <p:nvPr/>
        </p:nvPicPr>
        <p:blipFill rotWithShape="1">
          <a:blip r:embed="rId1">
            <a:alphaModFix/>
          </a:blip>
          <a:srcRect b="0" l="39835" r="0" t="0"/>
          <a:stretch/>
        </p:blipFill>
        <p:spPr>
          <a:xfrm>
            <a:off x="8512175" y="6067425"/>
            <a:ext cx="3525838" cy="731838"/>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png"/><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5.pn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5.png"/><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5.png"/><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5.png"/><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5.png"/><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5.png"/><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23.jpg"/><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5.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5.png"/><Relationship Id="rId4" Type="http://schemas.openxmlformats.org/officeDocument/2006/relationships/image" Target="../media/image1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5.png"/><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5.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5.png"/><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5.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sp>
        <p:nvSpPr>
          <p:cNvPr id="98" name="Google Shape;98;p1"/>
          <p:cNvSpPr txBox="1"/>
          <p:nvPr>
            <p:ph type="title"/>
          </p:nvPr>
        </p:nvSpPr>
        <p:spPr>
          <a:xfrm>
            <a:off x="3264567" y="1182249"/>
            <a:ext cx="8927433" cy="3254375"/>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None/>
            </a:pPr>
            <a:r>
              <a:rPr lang="es-ES"/>
              <a:t>SKILL- </a:t>
            </a:r>
            <a:r>
              <a:rPr lang="es-ES" sz="6000">
                <a:solidFill>
                  <a:srgbClr val="FFFFFF"/>
                </a:solidFill>
              </a:rPr>
              <a:t>FLEXIBILITY</a:t>
            </a:r>
            <a:endParaRPr/>
          </a:p>
        </p:txBody>
      </p:sp>
      <p:grpSp>
        <p:nvGrpSpPr>
          <p:cNvPr id="99" name="Google Shape;99;p1"/>
          <p:cNvGrpSpPr/>
          <p:nvPr/>
        </p:nvGrpSpPr>
        <p:grpSpPr>
          <a:xfrm>
            <a:off x="3714190" y="5347947"/>
            <a:ext cx="3885722" cy="1320800"/>
            <a:chOff x="3714190" y="5347947"/>
            <a:chExt cx="3885722" cy="1320800"/>
          </a:xfrm>
        </p:grpSpPr>
        <p:pic>
          <p:nvPicPr>
            <p:cNvPr id="100" name="Google Shape;100;p1"/>
            <p:cNvPicPr preferRelativeResize="0"/>
            <p:nvPr/>
          </p:nvPicPr>
          <p:blipFill rotWithShape="1">
            <a:blip r:embed="rId3">
              <a:alphaModFix/>
            </a:blip>
            <a:srcRect b="0" l="0" r="0" t="0"/>
            <a:stretch/>
          </p:blipFill>
          <p:spPr>
            <a:xfrm>
              <a:off x="3714190" y="5894811"/>
              <a:ext cx="2095500" cy="482600"/>
            </a:xfrm>
            <a:prstGeom prst="rect">
              <a:avLst/>
            </a:prstGeom>
            <a:noFill/>
            <a:ln>
              <a:noFill/>
            </a:ln>
          </p:spPr>
        </p:pic>
        <p:pic>
          <p:nvPicPr>
            <p:cNvPr id="101" name="Google Shape;101;p1"/>
            <p:cNvPicPr preferRelativeResize="0"/>
            <p:nvPr/>
          </p:nvPicPr>
          <p:blipFill rotWithShape="1">
            <a:blip r:embed="rId4">
              <a:alphaModFix/>
            </a:blip>
            <a:srcRect b="0" l="0" r="0" t="0"/>
            <a:stretch/>
          </p:blipFill>
          <p:spPr>
            <a:xfrm>
              <a:off x="6279112" y="5347947"/>
              <a:ext cx="1320800" cy="1320800"/>
            </a:xfrm>
            <a:prstGeom prst="rect">
              <a:avLst/>
            </a:prstGeom>
            <a:noFill/>
            <a:ln>
              <a:noFill/>
            </a:ln>
          </p:spPr>
        </p:pic>
      </p:grpSp>
      <p:pic>
        <p:nvPicPr>
          <p:cNvPr id="102" name="Google Shape;102;p1"/>
          <p:cNvPicPr preferRelativeResize="0"/>
          <p:nvPr/>
        </p:nvPicPr>
        <p:blipFill rotWithShape="1">
          <a:blip r:embed="rId5">
            <a:alphaModFix/>
          </a:blip>
          <a:srcRect b="0" l="0" r="0" t="0"/>
          <a:stretch/>
        </p:blipFill>
        <p:spPr>
          <a:xfrm>
            <a:off x="718828" y="5882111"/>
            <a:ext cx="2476500" cy="495300"/>
          </a:xfrm>
          <a:prstGeom prst="rect">
            <a:avLst/>
          </a:prstGeom>
          <a:noFill/>
          <a:ln>
            <a:noFill/>
          </a:ln>
        </p:spPr>
      </p:pic>
      <p:pic>
        <p:nvPicPr>
          <p:cNvPr descr="Logotipo&#10;&#10;El contenido generado por IA puede ser incorrecto." id="103" name="Google Shape;103;p1"/>
          <p:cNvPicPr preferRelativeResize="0"/>
          <p:nvPr/>
        </p:nvPicPr>
        <p:blipFill rotWithShape="1">
          <a:blip r:embed="rId6">
            <a:alphaModFix/>
          </a:blip>
          <a:srcRect b="0" l="0" r="0" t="0"/>
          <a:stretch/>
        </p:blipFill>
        <p:spPr>
          <a:xfrm>
            <a:off x="4419052" y="718271"/>
            <a:ext cx="3353895" cy="335389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p10"/>
          <p:cNvSpPr txBox="1"/>
          <p:nvPr/>
        </p:nvSpPr>
        <p:spPr>
          <a:xfrm>
            <a:off x="3601053" y="281276"/>
            <a:ext cx="7672387" cy="1674813"/>
          </a:xfrm>
          <a:prstGeom prst="rect">
            <a:avLst/>
          </a:prstGeom>
          <a:noFill/>
          <a:ln>
            <a:noFill/>
          </a:ln>
        </p:spPr>
        <p:txBody>
          <a:bodyPr anchorCtr="0" anchor="t" bIns="45700" lIns="91425" spcFirstLastPara="1" rIns="91425" wrap="square" tIns="45700">
            <a:normAutofit fontScale="97500"/>
          </a:bodyPr>
          <a:lstStyle/>
          <a:p>
            <a:pPr indent="0" lvl="0" marL="0" marR="0" rtl="0" algn="r">
              <a:spcBef>
                <a:spcPts val="0"/>
              </a:spcBef>
              <a:spcAft>
                <a:spcPts val="0"/>
              </a:spcAft>
              <a:buClr>
                <a:srgbClr val="FFFFFF"/>
              </a:buClr>
              <a:buSzPct val="100000"/>
              <a:buFont typeface="Corbel"/>
              <a:buNone/>
            </a:pPr>
            <a:r>
              <a:rPr lang="es-ES" sz="4267">
                <a:solidFill>
                  <a:srgbClr val="FFFFFF"/>
                </a:solidFill>
                <a:latin typeface="Corbel"/>
                <a:ea typeface="Corbel"/>
                <a:cs typeface="Corbel"/>
                <a:sym typeface="Corbel"/>
              </a:rPr>
              <a:t>SKILL – FLEXIBILITY</a:t>
            </a:r>
            <a:br>
              <a:rPr lang="es-ES" sz="4267">
                <a:solidFill>
                  <a:srgbClr val="FFFFFF"/>
                </a:solidFill>
                <a:latin typeface="Corbel"/>
                <a:ea typeface="Corbel"/>
                <a:cs typeface="Corbel"/>
                <a:sym typeface="Corbel"/>
              </a:rPr>
            </a:br>
            <a:endParaRPr sz="4267">
              <a:solidFill>
                <a:srgbClr val="FFFFFF"/>
              </a:solidFill>
              <a:latin typeface="Corbel"/>
              <a:ea typeface="Corbel"/>
              <a:cs typeface="Corbel"/>
              <a:sym typeface="Corbel"/>
            </a:endParaRPr>
          </a:p>
        </p:txBody>
      </p:sp>
      <p:pic>
        <p:nvPicPr>
          <p:cNvPr descr="Logotipo&#10;&#10;El contenido generado por IA puede ser incorrecto." id="173" name="Google Shape;173;p10"/>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174" name="Google Shape;174;p10"/>
          <p:cNvSpPr txBox="1"/>
          <p:nvPr/>
        </p:nvSpPr>
        <p:spPr>
          <a:xfrm>
            <a:off x="918560" y="1831918"/>
            <a:ext cx="6172200" cy="203132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000000"/>
              </a:buClr>
              <a:buSzPts val="1800"/>
              <a:buFont typeface="Corbel"/>
              <a:buNone/>
            </a:pPr>
            <a:r>
              <a:rPr b="1" i="0" lang="es-ES" sz="1800" u="none" strike="noStrike">
                <a:solidFill>
                  <a:srgbClr val="000000"/>
                </a:solidFill>
                <a:latin typeface="Corbel"/>
                <a:ea typeface="Corbel"/>
                <a:cs typeface="Corbel"/>
                <a:sym typeface="Corbel"/>
              </a:rPr>
              <a:t>PRACTICING MENTAL FLEXIBILITY</a:t>
            </a:r>
            <a:endParaRPr/>
          </a:p>
          <a:p>
            <a:pPr indent="0" lvl="0" marL="0" marR="0" rtl="0" algn="l">
              <a:spcBef>
                <a:spcPts val="0"/>
              </a:spcBef>
              <a:spcAft>
                <a:spcPts val="0"/>
              </a:spcAft>
              <a:buClr>
                <a:schemeClr val="dk1"/>
              </a:buClr>
              <a:buSzPts val="1800"/>
              <a:buFont typeface="Corbel"/>
              <a:buNone/>
            </a:pPr>
            <a:r>
              <a:t/>
            </a:r>
            <a:endParaRPr b="1" i="0" sz="1800" u="none" strike="noStrike">
              <a:solidFill>
                <a:srgbClr val="000000"/>
              </a:solidFill>
              <a:latin typeface="Corbel"/>
              <a:ea typeface="Corbel"/>
              <a:cs typeface="Corbel"/>
              <a:sym typeface="Corbel"/>
            </a:endParaRPr>
          </a:p>
          <a:p>
            <a:pPr indent="0" lvl="0" marL="0" marR="0" rtl="0" algn="l">
              <a:spcBef>
                <a:spcPts val="0"/>
              </a:spcBef>
              <a:spcAft>
                <a:spcPts val="0"/>
              </a:spcAft>
              <a:buNone/>
            </a:pPr>
            <a:r>
              <a:rPr b="0" i="0" lang="es-ES" sz="1800" u="none" strike="noStrike">
                <a:solidFill>
                  <a:srgbClr val="000000"/>
                </a:solidFill>
                <a:latin typeface="Corbel"/>
                <a:ea typeface="Corbel"/>
                <a:cs typeface="Corbel"/>
                <a:sym typeface="Corbel"/>
              </a:rPr>
              <a:t>Ask yourself:</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“What else could be true?”</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“What am I assuming?”</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“What’s another way to solve this?”</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“How can I adapt instead of resist?”</a:t>
            </a:r>
            <a:endParaRPr/>
          </a:p>
        </p:txBody>
      </p:sp>
      <p:pic>
        <p:nvPicPr>
          <p:cNvPr id="175" name="Google Shape;175;p10"/>
          <p:cNvPicPr preferRelativeResize="0"/>
          <p:nvPr/>
        </p:nvPicPr>
        <p:blipFill rotWithShape="1">
          <a:blip r:embed="rId4">
            <a:alphaModFix/>
          </a:blip>
          <a:srcRect b="0" l="0" r="0" t="0"/>
          <a:stretch/>
        </p:blipFill>
        <p:spPr>
          <a:xfrm>
            <a:off x="6832600" y="1285240"/>
            <a:ext cx="4699000" cy="4699000"/>
          </a:xfrm>
          <a:prstGeom prst="rect">
            <a:avLst/>
          </a:prstGeom>
          <a:noFill/>
          <a:ln>
            <a:noFill/>
          </a:ln>
        </p:spPr>
      </p:pic>
    </p:spTree>
  </p:cSld>
  <p:clrMapOvr>
    <a:masterClrMapping/>
  </p:clrMapOvr>
  <p:transition spd="med">
    <p:fade/>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11"/>
          <p:cNvSpPr txBox="1"/>
          <p:nvPr/>
        </p:nvSpPr>
        <p:spPr>
          <a:xfrm>
            <a:off x="3514865" y="274271"/>
            <a:ext cx="7672388" cy="1674813"/>
          </a:xfrm>
          <a:prstGeom prst="rect">
            <a:avLst/>
          </a:prstGeom>
          <a:noFill/>
          <a:ln>
            <a:noFill/>
          </a:ln>
        </p:spPr>
        <p:txBody>
          <a:bodyPr anchorCtr="0" anchor="t" bIns="45700" lIns="91425" spcFirstLastPara="1" rIns="91425" wrap="square" tIns="45700">
            <a:normAutofit fontScale="97500"/>
          </a:bodyPr>
          <a:lstStyle/>
          <a:p>
            <a:pPr indent="0" lvl="0" marL="0" marR="0" rtl="0" algn="r">
              <a:spcBef>
                <a:spcPts val="0"/>
              </a:spcBef>
              <a:spcAft>
                <a:spcPts val="0"/>
              </a:spcAft>
              <a:buClr>
                <a:srgbClr val="FFFFFF"/>
              </a:buClr>
              <a:buSzPct val="100000"/>
              <a:buFont typeface="Corbel"/>
              <a:buNone/>
            </a:pPr>
            <a:r>
              <a:rPr lang="es-ES" sz="4267">
                <a:solidFill>
                  <a:srgbClr val="FFFFFF"/>
                </a:solidFill>
                <a:latin typeface="Corbel"/>
                <a:ea typeface="Corbel"/>
                <a:cs typeface="Corbel"/>
                <a:sym typeface="Corbel"/>
              </a:rPr>
              <a:t>SKILL – FLEXIBILITY</a:t>
            </a:r>
            <a:br>
              <a:rPr lang="es-ES" sz="4267">
                <a:solidFill>
                  <a:srgbClr val="FFFFFF"/>
                </a:solidFill>
                <a:latin typeface="Corbel"/>
                <a:ea typeface="Corbel"/>
                <a:cs typeface="Corbel"/>
                <a:sym typeface="Corbel"/>
              </a:rPr>
            </a:br>
            <a:endParaRPr sz="4267">
              <a:solidFill>
                <a:srgbClr val="FFFFFF"/>
              </a:solidFill>
              <a:latin typeface="Corbel"/>
              <a:ea typeface="Corbel"/>
              <a:cs typeface="Corbel"/>
              <a:sym typeface="Corbel"/>
            </a:endParaRPr>
          </a:p>
        </p:txBody>
      </p:sp>
      <p:pic>
        <p:nvPicPr>
          <p:cNvPr descr="Logotipo&#10;&#10;El contenido generado por IA puede ser incorrecto." id="181" name="Google Shape;181;p11"/>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182" name="Google Shape;182;p11"/>
          <p:cNvSpPr txBox="1"/>
          <p:nvPr/>
        </p:nvSpPr>
        <p:spPr>
          <a:xfrm>
            <a:off x="952901" y="1949084"/>
            <a:ext cx="6172200" cy="230832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000000"/>
              </a:buClr>
              <a:buSzPts val="1800"/>
              <a:buFont typeface="Corbel"/>
              <a:buNone/>
            </a:pPr>
            <a:r>
              <a:rPr b="1" i="0" lang="es-ES" sz="1800" u="none" strike="noStrike">
                <a:solidFill>
                  <a:srgbClr val="000000"/>
                </a:solidFill>
                <a:latin typeface="Corbel"/>
                <a:ea typeface="Corbel"/>
                <a:cs typeface="Corbel"/>
                <a:sym typeface="Corbel"/>
              </a:rPr>
              <a:t>LET GO TO GROW</a:t>
            </a:r>
            <a:endParaRPr/>
          </a:p>
          <a:p>
            <a:pPr indent="0" lvl="0" marL="0" marR="0" rtl="0" algn="l">
              <a:spcBef>
                <a:spcPts val="0"/>
              </a:spcBef>
              <a:spcAft>
                <a:spcPts val="0"/>
              </a:spcAft>
              <a:buClr>
                <a:schemeClr val="dk1"/>
              </a:buClr>
              <a:buSzPts val="1800"/>
              <a:buFont typeface="Corbel"/>
              <a:buNone/>
            </a:pPr>
            <a:r>
              <a:t/>
            </a:r>
            <a:endParaRPr b="1" i="0" sz="1800" u="none" strike="noStrike">
              <a:solidFill>
                <a:srgbClr val="000000"/>
              </a:solidFill>
              <a:latin typeface="Corbel"/>
              <a:ea typeface="Corbel"/>
              <a:cs typeface="Corbel"/>
              <a:sym typeface="Corbel"/>
            </a:endParaRPr>
          </a:p>
          <a:p>
            <a:pPr indent="0" lvl="0" marL="0" marR="0" rtl="0" algn="l">
              <a:spcBef>
                <a:spcPts val="0"/>
              </a:spcBef>
              <a:spcAft>
                <a:spcPts val="0"/>
              </a:spcAft>
              <a:buClr>
                <a:srgbClr val="000000"/>
              </a:buClr>
              <a:buSzPts val="1800"/>
              <a:buFont typeface="Corbel"/>
              <a:buNone/>
            </a:pPr>
            <a:r>
              <a:rPr b="0" i="0" lang="es-ES" sz="1800" u="none" strike="noStrike">
                <a:solidFill>
                  <a:srgbClr val="000000"/>
                </a:solidFill>
                <a:latin typeface="Corbel"/>
                <a:ea typeface="Corbel"/>
                <a:cs typeface="Corbel"/>
                <a:sym typeface="Corbel"/>
              </a:rPr>
              <a:t>Flexibility often requires releasing:</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Expectations</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Fixed plans</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Control over others</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Outdated habits</a:t>
            </a:r>
            <a:endParaRPr b="0" i="0" sz="1800" u="none" strike="noStrike">
              <a:solidFill>
                <a:srgbClr val="000000"/>
              </a:solidFill>
              <a:latin typeface="Corbel"/>
              <a:ea typeface="Corbel"/>
              <a:cs typeface="Corbel"/>
              <a:sym typeface="Corbel"/>
            </a:endParaRPr>
          </a:p>
          <a:p>
            <a:pPr indent="0" lvl="0" marL="0" marR="0" rtl="0" algn="l">
              <a:spcBef>
                <a:spcPts val="0"/>
              </a:spcBef>
              <a:spcAft>
                <a:spcPts val="0"/>
              </a:spcAft>
              <a:buNone/>
            </a:pPr>
            <a:r>
              <a:rPr b="0" i="0" lang="es-ES" sz="1800" u="none" strike="noStrike">
                <a:solidFill>
                  <a:srgbClr val="000000"/>
                </a:solidFill>
                <a:latin typeface="Corbel"/>
                <a:ea typeface="Corbel"/>
                <a:cs typeface="Corbel"/>
                <a:sym typeface="Corbel"/>
              </a:rPr>
              <a:t>Letting go creates space for better solutions.</a:t>
            </a:r>
            <a:endParaRPr/>
          </a:p>
        </p:txBody>
      </p:sp>
      <p:pic>
        <p:nvPicPr>
          <p:cNvPr id="183" name="Google Shape;183;p11"/>
          <p:cNvPicPr preferRelativeResize="0"/>
          <p:nvPr/>
        </p:nvPicPr>
        <p:blipFill rotWithShape="1">
          <a:blip r:embed="rId4">
            <a:alphaModFix/>
          </a:blip>
          <a:srcRect b="0" l="0" r="0" t="0"/>
          <a:stretch/>
        </p:blipFill>
        <p:spPr>
          <a:xfrm>
            <a:off x="6754792" y="1716137"/>
            <a:ext cx="4699000" cy="3124200"/>
          </a:xfrm>
          <a:prstGeom prst="rect">
            <a:avLst/>
          </a:prstGeom>
          <a:noFill/>
          <a:ln>
            <a:noFill/>
          </a:ln>
        </p:spPr>
      </p:pic>
    </p:spTree>
  </p:cSld>
  <p:clrMapOvr>
    <a:masterClrMapping/>
  </p:clrMapOvr>
  <p:transition spd="med">
    <p:fade/>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p12"/>
          <p:cNvSpPr txBox="1"/>
          <p:nvPr/>
        </p:nvSpPr>
        <p:spPr>
          <a:xfrm>
            <a:off x="3456758" y="374650"/>
            <a:ext cx="7672387" cy="1674813"/>
          </a:xfrm>
          <a:prstGeom prst="rect">
            <a:avLst/>
          </a:prstGeom>
          <a:noFill/>
          <a:ln>
            <a:noFill/>
          </a:ln>
        </p:spPr>
        <p:txBody>
          <a:bodyPr anchorCtr="0" anchor="t" bIns="45700" lIns="91425" spcFirstLastPara="1" rIns="91425" wrap="square" tIns="45700">
            <a:normAutofit fontScale="97500"/>
          </a:bodyPr>
          <a:lstStyle/>
          <a:p>
            <a:pPr indent="0" lvl="0" marL="0" marR="0" rtl="0" algn="r">
              <a:spcBef>
                <a:spcPts val="0"/>
              </a:spcBef>
              <a:spcAft>
                <a:spcPts val="0"/>
              </a:spcAft>
              <a:buClr>
                <a:srgbClr val="FFFFFF"/>
              </a:buClr>
              <a:buSzPct val="100000"/>
              <a:buFont typeface="Corbel"/>
              <a:buNone/>
            </a:pPr>
            <a:r>
              <a:rPr lang="es-ES" sz="4267">
                <a:solidFill>
                  <a:srgbClr val="FFFFFF"/>
                </a:solidFill>
                <a:latin typeface="Corbel"/>
                <a:ea typeface="Corbel"/>
                <a:cs typeface="Corbel"/>
                <a:sym typeface="Corbel"/>
              </a:rPr>
              <a:t>SKILL – FLEXIBILITY</a:t>
            </a:r>
            <a:br>
              <a:rPr lang="es-ES" sz="4267">
                <a:solidFill>
                  <a:srgbClr val="FFFFFF"/>
                </a:solidFill>
                <a:latin typeface="Corbel"/>
                <a:ea typeface="Corbel"/>
                <a:cs typeface="Corbel"/>
                <a:sym typeface="Corbel"/>
              </a:rPr>
            </a:br>
            <a:endParaRPr sz="4267">
              <a:solidFill>
                <a:srgbClr val="FFFFFF"/>
              </a:solidFill>
              <a:latin typeface="Corbel"/>
              <a:ea typeface="Corbel"/>
              <a:cs typeface="Corbel"/>
              <a:sym typeface="Corbel"/>
            </a:endParaRPr>
          </a:p>
        </p:txBody>
      </p:sp>
      <p:pic>
        <p:nvPicPr>
          <p:cNvPr descr="Logotipo&#10;&#10;El contenido generado por IA puede ser incorrecto." id="189" name="Google Shape;189;p12"/>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190" name="Google Shape;190;p12"/>
          <p:cNvSpPr txBox="1"/>
          <p:nvPr/>
        </p:nvSpPr>
        <p:spPr>
          <a:xfrm>
            <a:off x="1120751" y="2049463"/>
            <a:ext cx="5691529" cy="175432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000000"/>
              </a:buClr>
              <a:buSzPts val="1800"/>
              <a:buFont typeface="Corbel"/>
              <a:buNone/>
            </a:pPr>
            <a:r>
              <a:rPr b="1" i="0" lang="es-ES" sz="1800" u="none" strike="noStrike">
                <a:solidFill>
                  <a:srgbClr val="000000"/>
                </a:solidFill>
                <a:latin typeface="Corbel"/>
                <a:ea typeface="Corbel"/>
                <a:cs typeface="Corbel"/>
                <a:sym typeface="Corbel"/>
              </a:rPr>
              <a:t>MICRO-EXERCISE: SWITCH IT UP</a:t>
            </a:r>
            <a:endParaRPr/>
          </a:p>
          <a:p>
            <a:pPr indent="0" lvl="0" marL="0" marR="0" rtl="0" algn="l">
              <a:spcBef>
                <a:spcPts val="0"/>
              </a:spcBef>
              <a:spcAft>
                <a:spcPts val="0"/>
              </a:spcAft>
              <a:buClr>
                <a:schemeClr val="dk1"/>
              </a:buClr>
              <a:buSzPts val="1800"/>
              <a:buFont typeface="Corbel"/>
              <a:buNone/>
            </a:pPr>
            <a:r>
              <a:t/>
            </a:r>
            <a:endParaRPr b="1" i="0" sz="1800" u="none" strike="noStrike">
              <a:solidFill>
                <a:srgbClr val="000000"/>
              </a:solidFill>
              <a:latin typeface="Corbel"/>
              <a:ea typeface="Corbel"/>
              <a:cs typeface="Corbel"/>
              <a:sym typeface="Corbel"/>
            </a:endParaRPr>
          </a:p>
          <a:p>
            <a:pPr indent="0" lvl="0" marL="0" marR="0" rtl="0" algn="l">
              <a:spcBef>
                <a:spcPts val="0"/>
              </a:spcBef>
              <a:spcAft>
                <a:spcPts val="0"/>
              </a:spcAft>
              <a:buNone/>
            </a:pPr>
            <a:r>
              <a:rPr b="0" i="0" lang="es-ES" sz="1800" u="none" strike="noStrike">
                <a:solidFill>
                  <a:srgbClr val="000000"/>
                </a:solidFill>
                <a:latin typeface="Corbel"/>
                <a:ea typeface="Corbel"/>
                <a:cs typeface="Corbel"/>
                <a:sym typeface="Corbel"/>
              </a:rPr>
              <a:t>Try doing one daily task differently (e.g., your route, routine, wording).</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Discomfort is part of learning.</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Small flexibility builds big change.</a:t>
            </a:r>
            <a:endParaRPr/>
          </a:p>
        </p:txBody>
      </p:sp>
      <p:pic>
        <p:nvPicPr>
          <p:cNvPr id="191" name="Google Shape;191;p12"/>
          <p:cNvPicPr preferRelativeResize="0"/>
          <p:nvPr/>
        </p:nvPicPr>
        <p:blipFill rotWithShape="1">
          <a:blip r:embed="rId4">
            <a:alphaModFix/>
          </a:blip>
          <a:srcRect b="0" l="0" r="0" t="0"/>
          <a:stretch/>
        </p:blipFill>
        <p:spPr>
          <a:xfrm>
            <a:off x="7152549" y="1503430"/>
            <a:ext cx="4411504" cy="4411504"/>
          </a:xfrm>
          <a:prstGeom prst="rect">
            <a:avLst/>
          </a:prstGeom>
          <a:noFill/>
          <a:ln>
            <a:noFill/>
          </a:ln>
        </p:spPr>
      </p:pic>
    </p:spTree>
  </p:cSld>
  <p:clrMapOvr>
    <a:masterClrMapping/>
  </p:clrMapOvr>
  <p:transition spd="med">
    <p:fade/>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sp>
        <p:nvSpPr>
          <p:cNvPr id="196" name="Google Shape;196;p13"/>
          <p:cNvSpPr txBox="1"/>
          <p:nvPr/>
        </p:nvSpPr>
        <p:spPr>
          <a:xfrm>
            <a:off x="3558044" y="207713"/>
            <a:ext cx="7672388" cy="1674813"/>
          </a:xfrm>
          <a:prstGeom prst="rect">
            <a:avLst/>
          </a:prstGeom>
          <a:noFill/>
          <a:ln>
            <a:noFill/>
          </a:ln>
        </p:spPr>
        <p:txBody>
          <a:bodyPr anchorCtr="0" anchor="t" bIns="45700" lIns="91425" spcFirstLastPara="1" rIns="91425" wrap="square" tIns="45700">
            <a:normAutofit fontScale="97500"/>
          </a:bodyPr>
          <a:lstStyle/>
          <a:p>
            <a:pPr indent="0" lvl="0" marL="0" marR="0" rtl="0" algn="r">
              <a:spcBef>
                <a:spcPts val="0"/>
              </a:spcBef>
              <a:spcAft>
                <a:spcPts val="0"/>
              </a:spcAft>
              <a:buClr>
                <a:srgbClr val="FFFFFF"/>
              </a:buClr>
              <a:buSzPct val="100000"/>
              <a:buFont typeface="Corbel"/>
              <a:buNone/>
            </a:pPr>
            <a:r>
              <a:rPr lang="es-ES" sz="4267">
                <a:solidFill>
                  <a:srgbClr val="FFFFFF"/>
                </a:solidFill>
                <a:latin typeface="Corbel"/>
                <a:ea typeface="Corbel"/>
                <a:cs typeface="Corbel"/>
                <a:sym typeface="Corbel"/>
              </a:rPr>
              <a:t>SKILL – FLEXIBILITY</a:t>
            </a:r>
            <a:br>
              <a:rPr lang="es-ES" sz="4267">
                <a:solidFill>
                  <a:srgbClr val="FFFFFF"/>
                </a:solidFill>
                <a:latin typeface="Corbel"/>
                <a:ea typeface="Corbel"/>
                <a:cs typeface="Corbel"/>
                <a:sym typeface="Corbel"/>
              </a:rPr>
            </a:br>
            <a:endParaRPr sz="4267">
              <a:solidFill>
                <a:srgbClr val="FFFFFF"/>
              </a:solidFill>
              <a:latin typeface="Corbel"/>
              <a:ea typeface="Corbel"/>
              <a:cs typeface="Corbel"/>
              <a:sym typeface="Corbel"/>
            </a:endParaRPr>
          </a:p>
        </p:txBody>
      </p:sp>
      <p:pic>
        <p:nvPicPr>
          <p:cNvPr descr="Logotipo&#10;&#10;El contenido generado por IA puede ser incorrecto." id="197" name="Google Shape;197;p13"/>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198" name="Google Shape;198;p13"/>
          <p:cNvSpPr txBox="1"/>
          <p:nvPr/>
        </p:nvSpPr>
        <p:spPr>
          <a:xfrm>
            <a:off x="961568" y="1882526"/>
            <a:ext cx="6172200" cy="175432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000000"/>
              </a:buClr>
              <a:buSzPts val="1800"/>
              <a:buFont typeface="Corbel"/>
              <a:buNone/>
            </a:pPr>
            <a:r>
              <a:rPr b="1" i="0" lang="es-ES" sz="1800" u="none" strike="noStrike">
                <a:solidFill>
                  <a:srgbClr val="000000"/>
                </a:solidFill>
                <a:latin typeface="Corbel"/>
                <a:ea typeface="Corbel"/>
                <a:cs typeface="Corbel"/>
                <a:sym typeface="Corbel"/>
              </a:rPr>
              <a:t>EMOTIONAL FLEXIBILITY</a:t>
            </a:r>
            <a:endParaRPr/>
          </a:p>
          <a:p>
            <a:pPr indent="0" lvl="0" marL="0" marR="0" rtl="0" algn="l">
              <a:spcBef>
                <a:spcPts val="0"/>
              </a:spcBef>
              <a:spcAft>
                <a:spcPts val="0"/>
              </a:spcAft>
              <a:buClr>
                <a:schemeClr val="dk1"/>
              </a:buClr>
              <a:buSzPts val="1800"/>
              <a:buFont typeface="Corbel"/>
              <a:buNone/>
            </a:pPr>
            <a:r>
              <a:t/>
            </a:r>
            <a:endParaRPr b="1" i="0" sz="1800" u="none" strike="noStrike">
              <a:solidFill>
                <a:srgbClr val="000000"/>
              </a:solidFill>
              <a:latin typeface="Corbel"/>
              <a:ea typeface="Corbel"/>
              <a:cs typeface="Corbel"/>
              <a:sym typeface="Corbel"/>
            </a:endParaRPr>
          </a:p>
          <a:p>
            <a:pPr indent="0" lvl="0" marL="0" marR="0" rtl="0" algn="l">
              <a:spcBef>
                <a:spcPts val="0"/>
              </a:spcBef>
              <a:spcAft>
                <a:spcPts val="0"/>
              </a:spcAft>
              <a:buNone/>
            </a:pPr>
            <a:r>
              <a:rPr b="0" i="0" lang="es-ES" sz="1800" u="none" strike="noStrike">
                <a:solidFill>
                  <a:srgbClr val="000000"/>
                </a:solidFill>
                <a:latin typeface="Corbel"/>
                <a:ea typeface="Corbel"/>
                <a:cs typeface="Corbel"/>
                <a:sym typeface="Corbel"/>
              </a:rPr>
              <a:t>Being flexible emotionally means:</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Feeling your feelings without getting stuck</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Regulating without suppressing</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Responding instead of reacting</a:t>
            </a:r>
            <a:endParaRPr b="0" i="0" sz="1800" u="none" strike="noStrike">
              <a:solidFill>
                <a:srgbClr val="000000"/>
              </a:solidFill>
              <a:latin typeface="Corbel"/>
              <a:ea typeface="Corbel"/>
              <a:cs typeface="Corbel"/>
              <a:sym typeface="Corbel"/>
            </a:endParaRPr>
          </a:p>
        </p:txBody>
      </p:sp>
      <p:pic>
        <p:nvPicPr>
          <p:cNvPr id="199" name="Google Shape;199;p13"/>
          <p:cNvPicPr preferRelativeResize="0"/>
          <p:nvPr/>
        </p:nvPicPr>
        <p:blipFill rotWithShape="1">
          <a:blip r:embed="rId4">
            <a:alphaModFix/>
          </a:blip>
          <a:srcRect b="0" l="0" r="0" t="0"/>
          <a:stretch/>
        </p:blipFill>
        <p:spPr>
          <a:xfrm>
            <a:off x="6531432" y="1287352"/>
            <a:ext cx="4699000" cy="4699000"/>
          </a:xfrm>
          <a:prstGeom prst="rect">
            <a:avLst/>
          </a:prstGeom>
          <a:noFill/>
          <a:ln>
            <a:noFill/>
          </a:ln>
        </p:spPr>
      </p:pic>
    </p:spTree>
  </p:cSld>
  <p:clrMapOvr>
    <a:masterClrMapping/>
  </p:clrMapOvr>
  <p:transition spd="med">
    <p:fade/>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p14"/>
          <p:cNvSpPr txBox="1"/>
          <p:nvPr/>
        </p:nvSpPr>
        <p:spPr>
          <a:xfrm>
            <a:off x="3401194" y="178545"/>
            <a:ext cx="7672387" cy="1674813"/>
          </a:xfrm>
          <a:prstGeom prst="rect">
            <a:avLst/>
          </a:prstGeom>
          <a:noFill/>
          <a:ln>
            <a:noFill/>
          </a:ln>
        </p:spPr>
        <p:txBody>
          <a:bodyPr anchorCtr="0" anchor="t" bIns="45700" lIns="91425" spcFirstLastPara="1" rIns="91425" wrap="square" tIns="45700">
            <a:normAutofit fontScale="97500"/>
          </a:bodyPr>
          <a:lstStyle/>
          <a:p>
            <a:pPr indent="0" lvl="0" marL="0" marR="0" rtl="0" algn="r">
              <a:spcBef>
                <a:spcPts val="0"/>
              </a:spcBef>
              <a:spcAft>
                <a:spcPts val="0"/>
              </a:spcAft>
              <a:buClr>
                <a:srgbClr val="FFFFFF"/>
              </a:buClr>
              <a:buSzPct val="100000"/>
              <a:buFont typeface="Corbel"/>
              <a:buNone/>
            </a:pPr>
            <a:r>
              <a:rPr lang="es-ES" sz="4267">
                <a:solidFill>
                  <a:srgbClr val="FFFFFF"/>
                </a:solidFill>
                <a:latin typeface="Corbel"/>
                <a:ea typeface="Corbel"/>
                <a:cs typeface="Corbel"/>
                <a:sym typeface="Corbel"/>
              </a:rPr>
              <a:t>SKILL – FLEXIBILITY</a:t>
            </a:r>
            <a:br>
              <a:rPr lang="es-ES" sz="4267">
                <a:solidFill>
                  <a:srgbClr val="FFFFFF"/>
                </a:solidFill>
                <a:latin typeface="Corbel"/>
                <a:ea typeface="Corbel"/>
                <a:cs typeface="Corbel"/>
                <a:sym typeface="Corbel"/>
              </a:rPr>
            </a:br>
            <a:endParaRPr sz="4267">
              <a:solidFill>
                <a:srgbClr val="FFFFFF"/>
              </a:solidFill>
              <a:latin typeface="Corbel"/>
              <a:ea typeface="Corbel"/>
              <a:cs typeface="Corbel"/>
              <a:sym typeface="Corbel"/>
            </a:endParaRPr>
          </a:p>
        </p:txBody>
      </p:sp>
      <p:pic>
        <p:nvPicPr>
          <p:cNvPr descr="Logotipo&#10;&#10;El contenido generado por IA puede ser incorrecto." id="205" name="Google Shape;205;p14"/>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206" name="Google Shape;206;p14"/>
          <p:cNvSpPr txBox="1"/>
          <p:nvPr/>
        </p:nvSpPr>
        <p:spPr>
          <a:xfrm>
            <a:off x="1065187" y="1951672"/>
            <a:ext cx="6172200" cy="147732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000000"/>
              </a:buClr>
              <a:buSzPts val="1800"/>
              <a:buFont typeface="Corbel"/>
              <a:buNone/>
            </a:pPr>
            <a:r>
              <a:rPr b="1" i="0" lang="es-ES" sz="1800" u="none" strike="noStrike">
                <a:solidFill>
                  <a:srgbClr val="000000"/>
                </a:solidFill>
                <a:latin typeface="Corbel"/>
                <a:ea typeface="Corbel"/>
                <a:cs typeface="Corbel"/>
                <a:sym typeface="Corbel"/>
              </a:rPr>
              <a:t>FLEXIBILITY AND RESILIENCE</a:t>
            </a:r>
            <a:endParaRPr/>
          </a:p>
          <a:p>
            <a:pPr indent="0" lvl="0" marL="0" marR="0" rtl="0" algn="l">
              <a:spcBef>
                <a:spcPts val="0"/>
              </a:spcBef>
              <a:spcAft>
                <a:spcPts val="0"/>
              </a:spcAft>
              <a:buClr>
                <a:schemeClr val="dk1"/>
              </a:buClr>
              <a:buSzPts val="1800"/>
              <a:buFont typeface="Corbel"/>
              <a:buNone/>
            </a:pPr>
            <a:r>
              <a:t/>
            </a:r>
            <a:endParaRPr b="1" i="0" sz="1800" u="none" strike="noStrike">
              <a:solidFill>
                <a:srgbClr val="000000"/>
              </a:solidFill>
              <a:latin typeface="Corbel"/>
              <a:ea typeface="Corbel"/>
              <a:cs typeface="Corbel"/>
              <a:sym typeface="Corbel"/>
            </a:endParaRPr>
          </a:p>
          <a:p>
            <a:pPr indent="0" lvl="0" marL="0" marR="0" rtl="0" algn="l">
              <a:spcBef>
                <a:spcPts val="0"/>
              </a:spcBef>
              <a:spcAft>
                <a:spcPts val="0"/>
              </a:spcAft>
              <a:buNone/>
            </a:pPr>
            <a:r>
              <a:rPr b="0" i="0" lang="es-ES" sz="1800" u="none" strike="noStrike">
                <a:solidFill>
                  <a:srgbClr val="000000"/>
                </a:solidFill>
                <a:latin typeface="Corbel"/>
                <a:ea typeface="Corbel"/>
                <a:cs typeface="Corbel"/>
                <a:sym typeface="Corbel"/>
              </a:rPr>
              <a:t>Flexible people bounce back faster after setbacks.</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They can shift direction without losing motivation.</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Flexibility is the foundation of sustainable growth.</a:t>
            </a:r>
            <a:endParaRPr/>
          </a:p>
        </p:txBody>
      </p:sp>
      <p:pic>
        <p:nvPicPr>
          <p:cNvPr id="207" name="Google Shape;207;p14"/>
          <p:cNvPicPr preferRelativeResize="0"/>
          <p:nvPr/>
        </p:nvPicPr>
        <p:blipFill rotWithShape="1">
          <a:blip r:embed="rId4">
            <a:alphaModFix/>
          </a:blip>
          <a:srcRect b="0" l="0" r="0" t="0"/>
          <a:stretch/>
        </p:blipFill>
        <p:spPr>
          <a:xfrm>
            <a:off x="6753407" y="1853358"/>
            <a:ext cx="4699000" cy="3009900"/>
          </a:xfrm>
          <a:prstGeom prst="rect">
            <a:avLst/>
          </a:prstGeom>
          <a:noFill/>
          <a:ln>
            <a:noFill/>
          </a:ln>
        </p:spPr>
      </p:pic>
    </p:spTree>
  </p:cSld>
  <p:clrMapOvr>
    <a:masterClrMapping/>
  </p:clrMapOvr>
  <p:transition spd="med">
    <p:fade/>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p15"/>
          <p:cNvSpPr txBox="1"/>
          <p:nvPr/>
        </p:nvSpPr>
        <p:spPr>
          <a:xfrm>
            <a:off x="3390106" y="361156"/>
            <a:ext cx="7672388" cy="1674813"/>
          </a:xfrm>
          <a:prstGeom prst="rect">
            <a:avLst/>
          </a:prstGeom>
          <a:noFill/>
          <a:ln>
            <a:noFill/>
          </a:ln>
        </p:spPr>
        <p:txBody>
          <a:bodyPr anchorCtr="0" anchor="t" bIns="45700" lIns="91425" spcFirstLastPara="1" rIns="91425" wrap="square" tIns="45700">
            <a:normAutofit fontScale="97500"/>
          </a:bodyPr>
          <a:lstStyle/>
          <a:p>
            <a:pPr indent="0" lvl="0" marL="0" marR="0" rtl="0" algn="r">
              <a:spcBef>
                <a:spcPts val="0"/>
              </a:spcBef>
              <a:spcAft>
                <a:spcPts val="0"/>
              </a:spcAft>
              <a:buClr>
                <a:srgbClr val="FFFFFF"/>
              </a:buClr>
              <a:buSzPct val="100000"/>
              <a:buFont typeface="Corbel"/>
              <a:buNone/>
            </a:pPr>
            <a:r>
              <a:rPr lang="es-ES" sz="4267">
                <a:solidFill>
                  <a:srgbClr val="FFFFFF"/>
                </a:solidFill>
                <a:latin typeface="Corbel"/>
                <a:ea typeface="Corbel"/>
                <a:cs typeface="Corbel"/>
                <a:sym typeface="Corbel"/>
              </a:rPr>
              <a:t>SKILL – FLEXIBILITY</a:t>
            </a:r>
            <a:br>
              <a:rPr lang="es-ES" sz="4267">
                <a:solidFill>
                  <a:srgbClr val="FFFFFF"/>
                </a:solidFill>
                <a:latin typeface="Corbel"/>
                <a:ea typeface="Corbel"/>
                <a:cs typeface="Corbel"/>
                <a:sym typeface="Corbel"/>
              </a:rPr>
            </a:br>
            <a:endParaRPr sz="4267">
              <a:solidFill>
                <a:srgbClr val="FFFFFF"/>
              </a:solidFill>
              <a:latin typeface="Corbel"/>
              <a:ea typeface="Corbel"/>
              <a:cs typeface="Corbel"/>
              <a:sym typeface="Corbel"/>
            </a:endParaRPr>
          </a:p>
        </p:txBody>
      </p:sp>
      <p:pic>
        <p:nvPicPr>
          <p:cNvPr descr="Logotipo&#10;&#10;El contenido generado por IA puede ser incorrecto." id="213" name="Google Shape;213;p15"/>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214" name="Google Shape;214;p15"/>
          <p:cNvSpPr txBox="1"/>
          <p:nvPr/>
        </p:nvSpPr>
        <p:spPr>
          <a:xfrm>
            <a:off x="698267" y="1877378"/>
            <a:ext cx="6172200" cy="175432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000000"/>
              </a:buClr>
              <a:buSzPts val="1800"/>
              <a:buFont typeface="Corbel"/>
              <a:buNone/>
            </a:pPr>
            <a:r>
              <a:rPr b="1" i="0" lang="es-ES" sz="1800" u="none" strike="noStrike">
                <a:solidFill>
                  <a:srgbClr val="000000"/>
                </a:solidFill>
                <a:latin typeface="Corbel"/>
                <a:ea typeface="Corbel"/>
                <a:cs typeface="Corbel"/>
                <a:sym typeface="Corbel"/>
              </a:rPr>
              <a:t>FLEXIBILITY AND IDENTITY</a:t>
            </a:r>
            <a:endParaRPr/>
          </a:p>
          <a:p>
            <a:pPr indent="0" lvl="0" marL="0" marR="0" rtl="0" algn="l">
              <a:spcBef>
                <a:spcPts val="0"/>
              </a:spcBef>
              <a:spcAft>
                <a:spcPts val="0"/>
              </a:spcAft>
              <a:buClr>
                <a:schemeClr val="dk1"/>
              </a:buClr>
              <a:buSzPts val="1800"/>
              <a:buFont typeface="Corbel"/>
              <a:buNone/>
            </a:pPr>
            <a:r>
              <a:t/>
            </a:r>
            <a:endParaRPr b="1" i="0" sz="1800" u="none" strike="noStrike">
              <a:solidFill>
                <a:srgbClr val="000000"/>
              </a:solidFill>
              <a:latin typeface="Corbel"/>
              <a:ea typeface="Corbel"/>
              <a:cs typeface="Corbel"/>
              <a:sym typeface="Corbel"/>
            </a:endParaRPr>
          </a:p>
          <a:p>
            <a:pPr indent="0" lvl="0" marL="0" marR="0" rtl="0" algn="l">
              <a:spcBef>
                <a:spcPts val="0"/>
              </a:spcBef>
              <a:spcAft>
                <a:spcPts val="0"/>
              </a:spcAft>
              <a:buNone/>
            </a:pPr>
            <a:r>
              <a:rPr b="0" i="0" lang="es-ES" sz="1800" u="none" strike="noStrike">
                <a:solidFill>
                  <a:srgbClr val="000000"/>
                </a:solidFill>
                <a:latin typeface="Corbel"/>
                <a:ea typeface="Corbel"/>
                <a:cs typeface="Corbel"/>
                <a:sym typeface="Corbel"/>
              </a:rPr>
              <a:t>Your values remain constant — but your behaviors and roles may evolve.</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Growth means updating who you are without betraying your essence.</a:t>
            </a:r>
            <a:endParaRPr/>
          </a:p>
        </p:txBody>
      </p:sp>
      <p:pic>
        <p:nvPicPr>
          <p:cNvPr id="215" name="Google Shape;215;p15"/>
          <p:cNvPicPr preferRelativeResize="0"/>
          <p:nvPr/>
        </p:nvPicPr>
        <p:blipFill rotWithShape="1">
          <a:blip r:embed="rId4">
            <a:alphaModFix/>
          </a:blip>
          <a:srcRect b="0" l="0" r="0" t="0"/>
          <a:stretch/>
        </p:blipFill>
        <p:spPr>
          <a:xfrm>
            <a:off x="6870467" y="1282204"/>
            <a:ext cx="4699000" cy="4699000"/>
          </a:xfrm>
          <a:prstGeom prst="rect">
            <a:avLst/>
          </a:prstGeom>
          <a:noFill/>
          <a:ln>
            <a:noFill/>
          </a:ln>
        </p:spPr>
      </p:pic>
    </p:spTree>
  </p:cSld>
  <p:clrMapOvr>
    <a:masterClrMapping/>
  </p:clrMapOvr>
  <p:transition spd="med">
    <p:fade/>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 name="Shape 219"/>
        <p:cNvGrpSpPr/>
        <p:nvPr/>
      </p:nvGrpSpPr>
      <p:grpSpPr>
        <a:xfrm>
          <a:off x="0" y="0"/>
          <a:ext cx="0" cy="0"/>
          <a:chOff x="0" y="0"/>
          <a:chExt cx="0" cy="0"/>
        </a:xfrm>
      </p:grpSpPr>
      <p:sp>
        <p:nvSpPr>
          <p:cNvPr id="220" name="Google Shape;220;p16"/>
          <p:cNvSpPr txBox="1"/>
          <p:nvPr/>
        </p:nvSpPr>
        <p:spPr>
          <a:xfrm>
            <a:off x="3390106" y="361156"/>
            <a:ext cx="7672388" cy="1674813"/>
          </a:xfrm>
          <a:prstGeom prst="rect">
            <a:avLst/>
          </a:prstGeom>
          <a:noFill/>
          <a:ln>
            <a:noFill/>
          </a:ln>
        </p:spPr>
        <p:txBody>
          <a:bodyPr anchorCtr="0" anchor="t" bIns="45700" lIns="91425" spcFirstLastPara="1" rIns="91425" wrap="square" tIns="45700">
            <a:normAutofit fontScale="97500"/>
          </a:bodyPr>
          <a:lstStyle/>
          <a:p>
            <a:pPr indent="0" lvl="0" marL="0" marR="0" rtl="0" algn="r">
              <a:spcBef>
                <a:spcPts val="0"/>
              </a:spcBef>
              <a:spcAft>
                <a:spcPts val="0"/>
              </a:spcAft>
              <a:buClr>
                <a:srgbClr val="FFFFFF"/>
              </a:buClr>
              <a:buSzPct val="100000"/>
              <a:buFont typeface="Corbel"/>
              <a:buNone/>
            </a:pPr>
            <a:r>
              <a:rPr lang="es-ES" sz="4267">
                <a:solidFill>
                  <a:srgbClr val="FFFFFF"/>
                </a:solidFill>
                <a:latin typeface="Corbel"/>
                <a:ea typeface="Corbel"/>
                <a:cs typeface="Corbel"/>
                <a:sym typeface="Corbel"/>
              </a:rPr>
              <a:t>SKILL – FLEXIBILKITY</a:t>
            </a:r>
            <a:br>
              <a:rPr lang="es-ES" sz="4267">
                <a:solidFill>
                  <a:srgbClr val="FFFFFF"/>
                </a:solidFill>
                <a:latin typeface="Corbel"/>
                <a:ea typeface="Corbel"/>
                <a:cs typeface="Corbel"/>
                <a:sym typeface="Corbel"/>
              </a:rPr>
            </a:br>
            <a:endParaRPr sz="4267">
              <a:solidFill>
                <a:srgbClr val="FFFFFF"/>
              </a:solidFill>
              <a:latin typeface="Corbel"/>
              <a:ea typeface="Corbel"/>
              <a:cs typeface="Corbel"/>
              <a:sym typeface="Corbel"/>
            </a:endParaRPr>
          </a:p>
        </p:txBody>
      </p:sp>
      <p:pic>
        <p:nvPicPr>
          <p:cNvPr descr="Logotipo&#10;&#10;El contenido generado por IA puede ser incorrecto." id="221" name="Google Shape;221;p16"/>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222" name="Google Shape;222;p16"/>
          <p:cNvSpPr txBox="1"/>
          <p:nvPr/>
        </p:nvSpPr>
        <p:spPr>
          <a:xfrm>
            <a:off x="1764030" y="2551837"/>
            <a:ext cx="8663940" cy="175432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000000"/>
              </a:buClr>
              <a:buSzPts val="1800"/>
              <a:buFont typeface="Corbel"/>
              <a:buNone/>
            </a:pPr>
            <a:r>
              <a:rPr b="1" i="0" lang="es-ES" sz="1800" u="none" strike="noStrike">
                <a:solidFill>
                  <a:srgbClr val="000000"/>
                </a:solidFill>
                <a:latin typeface="Corbel"/>
                <a:ea typeface="Corbel"/>
                <a:cs typeface="Corbel"/>
                <a:sym typeface="Corbel"/>
              </a:rPr>
              <a:t>WRAP-UP</a:t>
            </a:r>
            <a:endParaRPr/>
          </a:p>
          <a:p>
            <a:pPr indent="0" lvl="0" marL="0" marR="0" rtl="0" algn="l">
              <a:spcBef>
                <a:spcPts val="0"/>
              </a:spcBef>
              <a:spcAft>
                <a:spcPts val="0"/>
              </a:spcAft>
              <a:buClr>
                <a:schemeClr val="dk1"/>
              </a:buClr>
              <a:buSzPts val="1800"/>
              <a:buFont typeface="Corbel"/>
              <a:buNone/>
            </a:pPr>
            <a:r>
              <a:t/>
            </a:r>
            <a:endParaRPr b="1" i="0" sz="1800" u="none" strike="noStrike">
              <a:solidFill>
                <a:srgbClr val="000000"/>
              </a:solidFill>
              <a:latin typeface="Corbel"/>
              <a:ea typeface="Corbel"/>
              <a:cs typeface="Corbel"/>
              <a:sym typeface="Corbel"/>
            </a:endParaRPr>
          </a:p>
          <a:p>
            <a:pPr indent="0" lvl="0" marL="0" marR="0" rtl="0" algn="l">
              <a:spcBef>
                <a:spcPts val="0"/>
              </a:spcBef>
              <a:spcAft>
                <a:spcPts val="0"/>
              </a:spcAft>
              <a:buClr>
                <a:srgbClr val="000000"/>
              </a:buClr>
              <a:buSzPts val="1800"/>
              <a:buFont typeface="Corbel"/>
              <a:buNone/>
            </a:pPr>
            <a:r>
              <a:rPr b="0" i="0" lang="es-ES" sz="1800" u="none" strike="noStrike">
                <a:solidFill>
                  <a:srgbClr val="000000"/>
                </a:solidFill>
                <a:latin typeface="Corbel"/>
                <a:ea typeface="Corbel"/>
                <a:cs typeface="Corbel"/>
                <a:sym typeface="Corbel"/>
              </a:rPr>
              <a:t>Flexibility is not weakness — it’s responsive strength.</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It helps you navigate complexity, lead with grace, and evolve without fear.</a:t>
            </a:r>
            <a:endParaRPr/>
          </a:p>
          <a:p>
            <a:pPr indent="0" lvl="0" marL="0" marR="0" rtl="0" algn="l">
              <a:spcBef>
                <a:spcPts val="0"/>
              </a:spcBef>
              <a:spcAft>
                <a:spcPts val="0"/>
              </a:spcAft>
              <a:buClr>
                <a:schemeClr val="dk1"/>
              </a:buClr>
              <a:buSzPts val="1800"/>
              <a:buFont typeface="Corbel"/>
              <a:buNone/>
            </a:pPr>
            <a:r>
              <a:t/>
            </a:r>
            <a:endParaRPr b="0" i="0" sz="1800" u="none" strike="noStrike">
              <a:solidFill>
                <a:srgbClr val="000000"/>
              </a:solidFill>
              <a:latin typeface="Corbel"/>
              <a:ea typeface="Corbel"/>
              <a:cs typeface="Corbel"/>
              <a:sym typeface="Corbel"/>
            </a:endParaRPr>
          </a:p>
          <a:p>
            <a:pPr indent="0" lvl="0" marL="0" marR="0" rtl="0" algn="l">
              <a:spcBef>
                <a:spcPts val="0"/>
              </a:spcBef>
              <a:spcAft>
                <a:spcPts val="0"/>
              </a:spcAft>
              <a:buNone/>
            </a:pPr>
            <a:r>
              <a:rPr i="1" lang="es-ES" sz="1800">
                <a:solidFill>
                  <a:schemeClr val="dk1"/>
                </a:solidFill>
                <a:latin typeface="Corbel"/>
                <a:ea typeface="Corbel"/>
                <a:cs typeface="Corbel"/>
                <a:sym typeface="Corbel"/>
              </a:rPr>
              <a:t>“The bamboo that bends is stronger than the oak that resists.”</a:t>
            </a:r>
            <a:r>
              <a:rPr lang="es-ES" sz="1800">
                <a:solidFill>
                  <a:schemeClr val="dk1"/>
                </a:solidFill>
                <a:latin typeface="Corbel"/>
                <a:ea typeface="Corbel"/>
                <a:cs typeface="Corbel"/>
                <a:sym typeface="Corbel"/>
              </a:rPr>
              <a:t> — Japanese proverb</a:t>
            </a:r>
            <a:endParaRPr sz="1800">
              <a:solidFill>
                <a:schemeClr val="dk1"/>
              </a:solidFill>
              <a:latin typeface="Corbel"/>
              <a:ea typeface="Corbel"/>
              <a:cs typeface="Corbel"/>
              <a:sym typeface="Corbel"/>
            </a:endParaRPr>
          </a:p>
        </p:txBody>
      </p:sp>
    </p:spTree>
  </p:cSld>
  <p:clrMapOvr>
    <a:masterClrMapping/>
  </p:clrMapOvr>
  <p:transition spd="med">
    <p:fade/>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 name="Shape 226"/>
        <p:cNvGrpSpPr/>
        <p:nvPr/>
      </p:nvGrpSpPr>
      <p:grpSpPr>
        <a:xfrm>
          <a:off x="0" y="0"/>
          <a:ext cx="0" cy="0"/>
          <a:chOff x="0" y="0"/>
          <a:chExt cx="0" cy="0"/>
        </a:xfrm>
      </p:grpSpPr>
      <p:sp>
        <p:nvSpPr>
          <p:cNvPr id="227" name="Google Shape;227;p17"/>
          <p:cNvSpPr txBox="1"/>
          <p:nvPr>
            <p:ph idx="1" type="body"/>
          </p:nvPr>
        </p:nvSpPr>
        <p:spPr>
          <a:xfrm>
            <a:off x="261938" y="1749425"/>
            <a:ext cx="11385550" cy="808038"/>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SzPts val="2667"/>
              <a:buFont typeface="Noto Sans Symbols"/>
              <a:buNone/>
            </a:pPr>
            <a:r>
              <a:rPr lang="es-ES" sz="2667">
                <a:solidFill>
                  <a:srgbClr val="000000"/>
                </a:solidFill>
              </a:rPr>
              <a:t>References</a:t>
            </a:r>
            <a:endParaRPr/>
          </a:p>
        </p:txBody>
      </p:sp>
      <p:pic>
        <p:nvPicPr>
          <p:cNvPr id="228" name="Google Shape;228;p17"/>
          <p:cNvPicPr preferRelativeResize="0"/>
          <p:nvPr/>
        </p:nvPicPr>
        <p:blipFill rotWithShape="1">
          <a:blip r:embed="rId3">
            <a:alphaModFix/>
          </a:blip>
          <a:srcRect b="0" l="0" r="0" t="0"/>
          <a:stretch/>
        </p:blipFill>
        <p:spPr>
          <a:xfrm>
            <a:off x="8831263" y="1222375"/>
            <a:ext cx="3360737" cy="2519363"/>
          </a:xfrm>
          <a:prstGeom prst="rect">
            <a:avLst/>
          </a:prstGeom>
          <a:noFill/>
          <a:ln>
            <a:noFill/>
          </a:ln>
        </p:spPr>
      </p:pic>
      <p:sp>
        <p:nvSpPr>
          <p:cNvPr id="229" name="Google Shape;229;p17"/>
          <p:cNvSpPr txBox="1"/>
          <p:nvPr/>
        </p:nvSpPr>
        <p:spPr>
          <a:xfrm>
            <a:off x="3360738" y="175419"/>
            <a:ext cx="7670800" cy="1674813"/>
          </a:xfrm>
          <a:prstGeom prst="rect">
            <a:avLst/>
          </a:prstGeom>
          <a:noFill/>
          <a:ln>
            <a:noFill/>
          </a:ln>
        </p:spPr>
        <p:txBody>
          <a:bodyPr anchorCtr="0" anchor="t" bIns="45700" lIns="91425" spcFirstLastPara="1" rIns="91425" wrap="square" tIns="45700">
            <a:normAutofit fontScale="97500"/>
          </a:bodyPr>
          <a:lstStyle/>
          <a:p>
            <a:pPr indent="0" lvl="0" marL="0" marR="0" rtl="0" algn="r">
              <a:spcBef>
                <a:spcPts val="0"/>
              </a:spcBef>
              <a:spcAft>
                <a:spcPts val="0"/>
              </a:spcAft>
              <a:buClr>
                <a:srgbClr val="FFFFFF"/>
              </a:buClr>
              <a:buSzPct val="100000"/>
              <a:buFont typeface="Corbel"/>
              <a:buNone/>
            </a:pPr>
            <a:r>
              <a:rPr lang="es-ES" sz="4267">
                <a:solidFill>
                  <a:srgbClr val="FFFFFF"/>
                </a:solidFill>
                <a:latin typeface="Corbel"/>
                <a:ea typeface="Corbel"/>
                <a:cs typeface="Corbel"/>
                <a:sym typeface="Corbel"/>
              </a:rPr>
              <a:t>SKILL – FLEXIBILKITY</a:t>
            </a:r>
            <a:br>
              <a:rPr lang="es-ES" sz="4267">
                <a:solidFill>
                  <a:srgbClr val="FFFFFF"/>
                </a:solidFill>
                <a:latin typeface="Corbel"/>
                <a:ea typeface="Corbel"/>
                <a:cs typeface="Corbel"/>
                <a:sym typeface="Corbel"/>
              </a:rPr>
            </a:br>
            <a:endParaRPr sz="4267">
              <a:solidFill>
                <a:srgbClr val="FFFFFF"/>
              </a:solidFill>
              <a:latin typeface="Corbel"/>
              <a:ea typeface="Corbel"/>
              <a:cs typeface="Corbel"/>
              <a:sym typeface="Corbel"/>
            </a:endParaRPr>
          </a:p>
        </p:txBody>
      </p:sp>
      <p:pic>
        <p:nvPicPr>
          <p:cNvPr descr="Logotipo&#10;&#10;El contenido generado por IA puede ser incorrecto." id="230" name="Google Shape;230;p17"/>
          <p:cNvPicPr preferRelativeResize="0"/>
          <p:nvPr/>
        </p:nvPicPr>
        <p:blipFill rotWithShape="1">
          <a:blip r:embed="rId4">
            <a:alphaModFix/>
          </a:blip>
          <a:srcRect b="0" l="0" r="0" t="0"/>
          <a:stretch/>
        </p:blipFill>
        <p:spPr>
          <a:xfrm>
            <a:off x="-139139" y="-171383"/>
            <a:ext cx="1674813" cy="1674813"/>
          </a:xfrm>
          <a:prstGeom prst="rect">
            <a:avLst/>
          </a:prstGeom>
          <a:noFill/>
          <a:ln>
            <a:noFill/>
          </a:ln>
        </p:spPr>
      </p:pic>
      <p:sp>
        <p:nvSpPr>
          <p:cNvPr id="231" name="Google Shape;231;p17"/>
          <p:cNvSpPr txBox="1"/>
          <p:nvPr/>
        </p:nvSpPr>
        <p:spPr>
          <a:xfrm>
            <a:off x="1023937" y="3146376"/>
            <a:ext cx="8601325" cy="2031325"/>
          </a:xfrm>
          <a:prstGeom prst="rect">
            <a:avLst/>
          </a:prstGeom>
          <a:noFill/>
          <a:ln>
            <a:noFill/>
          </a:ln>
        </p:spPr>
        <p:txBody>
          <a:bodyPr anchorCtr="0" anchor="t" bIns="45700" lIns="91425" spcFirstLastPara="1" rIns="91425" wrap="square" tIns="45700">
            <a:spAutoFit/>
          </a:bodyPr>
          <a:lstStyle/>
          <a:p>
            <a:pPr indent="-285750" lvl="0" marL="285750" marR="0" rtl="0" algn="l">
              <a:spcBef>
                <a:spcPts val="0"/>
              </a:spcBef>
              <a:spcAft>
                <a:spcPts val="0"/>
              </a:spcAft>
              <a:buClr>
                <a:schemeClr val="dk1"/>
              </a:buClr>
              <a:buSzPts val="1800"/>
              <a:buFont typeface="Arial"/>
              <a:buChar char="•"/>
            </a:pPr>
            <a:r>
              <a:rPr lang="es-ES" sz="1800">
                <a:solidFill>
                  <a:schemeClr val="dk1"/>
                </a:solidFill>
                <a:latin typeface="Corbel"/>
                <a:ea typeface="Corbel"/>
                <a:cs typeface="Corbel"/>
                <a:sym typeface="Corbel"/>
              </a:rPr>
              <a:t>Kashdan, T.B., &amp; Rottenberg, J. (2010). “Psychological Flexibility as a Fundamental Aspect of Health.” </a:t>
            </a:r>
            <a:r>
              <a:rPr i="1" lang="es-ES" sz="1800">
                <a:solidFill>
                  <a:schemeClr val="dk1"/>
                </a:solidFill>
                <a:latin typeface="Corbel"/>
                <a:ea typeface="Corbel"/>
                <a:cs typeface="Corbel"/>
                <a:sym typeface="Corbel"/>
              </a:rPr>
              <a:t>Clinical Psychology Review</a:t>
            </a:r>
            <a:r>
              <a:rPr lang="es-ES" sz="1800">
                <a:solidFill>
                  <a:schemeClr val="dk1"/>
                </a:solidFill>
                <a:latin typeface="Corbel"/>
                <a:ea typeface="Corbel"/>
                <a:cs typeface="Corbel"/>
                <a:sym typeface="Corbel"/>
              </a:rPr>
              <a:t>.</a:t>
            </a:r>
            <a:endParaRPr/>
          </a:p>
          <a:p>
            <a:pPr indent="-285750" lvl="0" marL="285750" marR="0" rtl="0" algn="l">
              <a:spcBef>
                <a:spcPts val="0"/>
              </a:spcBef>
              <a:spcAft>
                <a:spcPts val="0"/>
              </a:spcAft>
              <a:buClr>
                <a:schemeClr val="dk1"/>
              </a:buClr>
              <a:buSzPts val="1800"/>
              <a:buFont typeface="Arial"/>
              <a:buChar char="•"/>
            </a:pPr>
            <a:r>
              <a:rPr lang="es-ES" sz="1800">
                <a:solidFill>
                  <a:schemeClr val="dk1"/>
                </a:solidFill>
                <a:latin typeface="Corbel"/>
                <a:ea typeface="Corbel"/>
                <a:cs typeface="Corbel"/>
                <a:sym typeface="Corbel"/>
              </a:rPr>
              <a:t>Hayes, S.C. (2016). </a:t>
            </a:r>
            <a:r>
              <a:rPr i="1" lang="es-ES" sz="1800">
                <a:solidFill>
                  <a:schemeClr val="dk1"/>
                </a:solidFill>
                <a:latin typeface="Corbel"/>
                <a:ea typeface="Corbel"/>
                <a:cs typeface="Corbel"/>
                <a:sym typeface="Corbel"/>
              </a:rPr>
              <a:t>Get Out of Your Mind and Into Your Life</a:t>
            </a:r>
            <a:r>
              <a:rPr lang="es-ES" sz="1800">
                <a:solidFill>
                  <a:schemeClr val="dk1"/>
                </a:solidFill>
                <a:latin typeface="Corbel"/>
                <a:ea typeface="Corbel"/>
                <a:cs typeface="Corbel"/>
                <a:sym typeface="Corbel"/>
              </a:rPr>
              <a:t>.</a:t>
            </a:r>
            <a:endParaRPr/>
          </a:p>
          <a:p>
            <a:pPr indent="-285750" lvl="0" marL="285750" marR="0" rtl="0" algn="l">
              <a:spcBef>
                <a:spcPts val="0"/>
              </a:spcBef>
              <a:spcAft>
                <a:spcPts val="0"/>
              </a:spcAft>
              <a:buClr>
                <a:schemeClr val="dk1"/>
              </a:buClr>
              <a:buSzPts val="1800"/>
              <a:buFont typeface="Arial"/>
              <a:buChar char="•"/>
            </a:pPr>
            <a:r>
              <a:rPr lang="es-ES" sz="1800">
                <a:solidFill>
                  <a:schemeClr val="dk1"/>
                </a:solidFill>
                <a:latin typeface="Corbel"/>
                <a:ea typeface="Corbel"/>
                <a:cs typeface="Corbel"/>
                <a:sym typeface="Corbel"/>
              </a:rPr>
              <a:t>Southwick, S., &amp; Charney, D. (2012). </a:t>
            </a:r>
            <a:r>
              <a:rPr i="1" lang="es-ES" sz="1800">
                <a:solidFill>
                  <a:schemeClr val="dk1"/>
                </a:solidFill>
                <a:latin typeface="Corbel"/>
                <a:ea typeface="Corbel"/>
                <a:cs typeface="Corbel"/>
                <a:sym typeface="Corbel"/>
              </a:rPr>
              <a:t>Resilience: The Science of Mastering Life's Greatest Challenges</a:t>
            </a:r>
            <a:r>
              <a:rPr lang="es-ES" sz="1800">
                <a:solidFill>
                  <a:schemeClr val="dk1"/>
                </a:solidFill>
                <a:latin typeface="Corbel"/>
                <a:ea typeface="Corbel"/>
                <a:cs typeface="Corbel"/>
                <a:sym typeface="Corbel"/>
              </a:rPr>
              <a:t>.</a:t>
            </a:r>
            <a:endParaRPr/>
          </a:p>
          <a:p>
            <a:pPr indent="-285750" lvl="0" marL="285750" marR="0" rtl="0" algn="l">
              <a:spcBef>
                <a:spcPts val="0"/>
              </a:spcBef>
              <a:spcAft>
                <a:spcPts val="0"/>
              </a:spcAft>
              <a:buClr>
                <a:schemeClr val="dk1"/>
              </a:buClr>
              <a:buSzPts val="1800"/>
              <a:buFont typeface="Arial"/>
              <a:buChar char="•"/>
            </a:pPr>
            <a:r>
              <a:rPr lang="es-ES" sz="1800">
                <a:solidFill>
                  <a:schemeClr val="dk1"/>
                </a:solidFill>
                <a:latin typeface="Corbel"/>
                <a:ea typeface="Corbel"/>
                <a:cs typeface="Corbel"/>
                <a:sym typeface="Corbel"/>
              </a:rPr>
              <a:t>PositivePsychology – Flexibility Toolkit</a:t>
            </a:r>
            <a:endParaRPr sz="1800">
              <a:solidFill>
                <a:schemeClr val="dk1"/>
              </a:solidFill>
              <a:latin typeface="Corbel"/>
              <a:ea typeface="Corbel"/>
              <a:cs typeface="Corbel"/>
              <a:sym typeface="Corbel"/>
            </a:endParaRPr>
          </a:p>
          <a:p>
            <a:pPr indent="-285750" lvl="0" marL="285750" marR="0" rtl="0" algn="l">
              <a:spcBef>
                <a:spcPts val="0"/>
              </a:spcBef>
              <a:spcAft>
                <a:spcPts val="0"/>
              </a:spcAft>
              <a:buClr>
                <a:schemeClr val="dk1"/>
              </a:buClr>
              <a:buSzPts val="1800"/>
              <a:buFont typeface="Arial"/>
              <a:buChar char="•"/>
            </a:pPr>
            <a:r>
              <a:rPr lang="es-ES" sz="1800">
                <a:solidFill>
                  <a:schemeClr val="dk1"/>
                </a:solidFill>
                <a:latin typeface="Corbel"/>
                <a:ea typeface="Corbel"/>
                <a:cs typeface="Corbel"/>
                <a:sym typeface="Corbel"/>
              </a:rPr>
              <a:t>MindTools – Adaptability Skills</a:t>
            </a:r>
            <a:endParaRPr sz="1800">
              <a:solidFill>
                <a:schemeClr val="dk1"/>
              </a:solidFill>
              <a:latin typeface="Corbel"/>
              <a:ea typeface="Corbel"/>
              <a:cs typeface="Corbel"/>
              <a:sym typeface="Corbe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 name="Shape 236"/>
        <p:cNvGrpSpPr/>
        <p:nvPr/>
      </p:nvGrpSpPr>
      <p:grpSpPr>
        <a:xfrm>
          <a:off x="0" y="0"/>
          <a:ext cx="0" cy="0"/>
          <a:chOff x="0" y="0"/>
          <a:chExt cx="0" cy="0"/>
        </a:xfrm>
      </p:grpSpPr>
      <p:sp>
        <p:nvSpPr>
          <p:cNvPr id="237" name="Google Shape;237;p18"/>
          <p:cNvSpPr txBox="1"/>
          <p:nvPr/>
        </p:nvSpPr>
        <p:spPr>
          <a:xfrm>
            <a:off x="1954213" y="3227294"/>
            <a:ext cx="8764587" cy="1379631"/>
          </a:xfrm>
          <a:prstGeom prst="rect">
            <a:avLst/>
          </a:prstGeom>
          <a:noFill/>
          <a:ln>
            <a:noFill/>
          </a:ln>
        </p:spPr>
        <p:txBody>
          <a:bodyPr anchorCtr="0" anchor="t" bIns="45700" lIns="91425" spcFirstLastPara="1" rIns="91425" wrap="square" tIns="45700">
            <a:normAutofit fontScale="77500" lnSpcReduction="20000"/>
          </a:bodyPr>
          <a:lstStyle/>
          <a:p>
            <a:pPr indent="0" lvl="0" marL="0" marR="0" rtl="0" algn="ctr">
              <a:lnSpc>
                <a:spcPct val="90000"/>
              </a:lnSpc>
              <a:spcBef>
                <a:spcPts val="0"/>
              </a:spcBef>
              <a:spcAft>
                <a:spcPts val="0"/>
              </a:spcAft>
              <a:buClr>
                <a:schemeClr val="accent1"/>
              </a:buClr>
              <a:buSzPct val="100000"/>
              <a:buFont typeface="Noto Sans Symbols"/>
              <a:buNone/>
            </a:pPr>
            <a:r>
              <a:t/>
            </a:r>
            <a:endParaRPr sz="2200" cap="none">
              <a:solidFill>
                <a:schemeClr val="lt1"/>
              </a:solidFill>
              <a:latin typeface="Corbel"/>
              <a:ea typeface="Corbel"/>
              <a:cs typeface="Corbel"/>
              <a:sym typeface="Corbel"/>
            </a:endParaRPr>
          </a:p>
          <a:p>
            <a:pPr indent="0" lvl="0" marL="0" marR="0" rtl="0" algn="ctr">
              <a:lnSpc>
                <a:spcPct val="90000"/>
              </a:lnSpc>
              <a:spcBef>
                <a:spcPts val="1200"/>
              </a:spcBef>
              <a:spcAft>
                <a:spcPts val="0"/>
              </a:spcAft>
              <a:buClr>
                <a:schemeClr val="accent1"/>
              </a:buClr>
              <a:buSzPct val="100000"/>
              <a:buFont typeface="Noto Sans Symbols"/>
              <a:buNone/>
            </a:pPr>
            <a:r>
              <a:rPr b="1" lang="es-ES" sz="4667" cap="none">
                <a:solidFill>
                  <a:schemeClr val="lt1"/>
                </a:solidFill>
                <a:latin typeface="Corbel"/>
                <a:ea typeface="Corbel"/>
                <a:cs typeface="Corbel"/>
                <a:sym typeface="Corbel"/>
              </a:rPr>
              <a:t>www.____________________</a:t>
            </a:r>
            <a:endParaRPr sz="4667" cap="none">
              <a:solidFill>
                <a:schemeClr val="lt1"/>
              </a:solidFill>
              <a:latin typeface="Corbel"/>
              <a:ea typeface="Corbel"/>
              <a:cs typeface="Corbel"/>
              <a:sym typeface="Corbel"/>
            </a:endParaRPr>
          </a:p>
          <a:p>
            <a:pPr indent="0" lvl="0" marL="0" marR="0" rtl="0" algn="ctr">
              <a:lnSpc>
                <a:spcPct val="90000"/>
              </a:lnSpc>
              <a:spcBef>
                <a:spcPts val="1200"/>
              </a:spcBef>
              <a:spcAft>
                <a:spcPts val="0"/>
              </a:spcAft>
              <a:buClr>
                <a:schemeClr val="accent1"/>
              </a:buClr>
              <a:buSzPct val="100000"/>
              <a:buFont typeface="Noto Sans Symbols"/>
              <a:buNone/>
            </a:pPr>
            <a:r>
              <a:rPr b="1" lang="es-ES" sz="4667" cap="none">
                <a:solidFill>
                  <a:schemeClr val="lt1"/>
                </a:solidFill>
                <a:latin typeface="Corbel"/>
                <a:ea typeface="Corbel"/>
                <a:cs typeface="Corbel"/>
                <a:sym typeface="Corbel"/>
              </a:rPr>
              <a:t>www.facebook.com/___________________</a:t>
            </a:r>
            <a:r>
              <a:rPr b="1" lang="es-ES" sz="4700" cap="none">
                <a:solidFill>
                  <a:schemeClr val="lt1"/>
                </a:solidFill>
                <a:latin typeface="Corbel"/>
                <a:ea typeface="Corbel"/>
                <a:cs typeface="Corbel"/>
                <a:sym typeface="Corbel"/>
              </a:rPr>
              <a:t> </a:t>
            </a:r>
            <a:endParaRPr/>
          </a:p>
          <a:p>
            <a:pPr indent="0" lvl="0" marL="0" marR="0" rtl="0" algn="ctr">
              <a:lnSpc>
                <a:spcPct val="90000"/>
              </a:lnSpc>
              <a:spcBef>
                <a:spcPts val="1200"/>
              </a:spcBef>
              <a:spcAft>
                <a:spcPts val="0"/>
              </a:spcAft>
              <a:buClr>
                <a:schemeClr val="accent1"/>
              </a:buClr>
              <a:buSzPct val="100000"/>
              <a:buFont typeface="Noto Sans Symbols"/>
              <a:buNone/>
            </a:pPr>
            <a:r>
              <a:t/>
            </a:r>
            <a:endParaRPr sz="2200" cap="none">
              <a:solidFill>
                <a:schemeClr val="lt1"/>
              </a:solidFill>
              <a:latin typeface="Corbel"/>
              <a:ea typeface="Corbel"/>
              <a:cs typeface="Corbel"/>
              <a:sym typeface="Corbel"/>
            </a:endParaRPr>
          </a:p>
        </p:txBody>
      </p:sp>
      <p:sp>
        <p:nvSpPr>
          <p:cNvPr id="238" name="Google Shape;238;p18"/>
          <p:cNvSpPr txBox="1"/>
          <p:nvPr/>
        </p:nvSpPr>
        <p:spPr>
          <a:xfrm>
            <a:off x="174625" y="5124450"/>
            <a:ext cx="7153275" cy="73818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s-ES" sz="1400">
                <a:solidFill>
                  <a:schemeClr val="lt1"/>
                </a:solidFill>
                <a:latin typeface="Corbel"/>
                <a:ea typeface="Corbel"/>
                <a:cs typeface="Corbel"/>
                <a:sym typeface="Corbel"/>
              </a:rPr>
              <a:t>Disclaimer: The Publication has been produced with the support of the Erasmus + Programme of the European Union. The contents of this page are the sole responsibility of partners and can in no way be taken to reflect the views of the NA and the Commission. </a:t>
            </a:r>
            <a:endParaRPr/>
          </a:p>
        </p:txBody>
      </p:sp>
      <p:pic>
        <p:nvPicPr>
          <p:cNvPr descr="Logotipo&#10;&#10;El contenido generado por IA puede ser incorrecto." id="239" name="Google Shape;239;p18"/>
          <p:cNvPicPr preferRelativeResize="0"/>
          <p:nvPr/>
        </p:nvPicPr>
        <p:blipFill rotWithShape="1">
          <a:blip r:embed="rId3">
            <a:alphaModFix/>
          </a:blip>
          <a:srcRect b="0" l="0" r="0" t="0"/>
          <a:stretch/>
        </p:blipFill>
        <p:spPr>
          <a:xfrm>
            <a:off x="4419052" y="75105"/>
            <a:ext cx="3353895" cy="335389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2"/>
          <p:cNvSpPr txBox="1"/>
          <p:nvPr/>
        </p:nvSpPr>
        <p:spPr>
          <a:xfrm>
            <a:off x="3161809" y="336869"/>
            <a:ext cx="7672388" cy="1674813"/>
          </a:xfrm>
          <a:prstGeom prst="rect">
            <a:avLst/>
          </a:prstGeom>
          <a:noFill/>
          <a:ln>
            <a:noFill/>
          </a:ln>
        </p:spPr>
        <p:txBody>
          <a:bodyPr anchorCtr="0" anchor="t" bIns="45700" lIns="91425" spcFirstLastPara="1" rIns="91425" wrap="square" tIns="45700">
            <a:normAutofit fontScale="97500"/>
          </a:bodyPr>
          <a:lstStyle/>
          <a:p>
            <a:pPr indent="0" lvl="0" marL="0" marR="0" rtl="0" algn="r">
              <a:spcBef>
                <a:spcPts val="0"/>
              </a:spcBef>
              <a:spcAft>
                <a:spcPts val="0"/>
              </a:spcAft>
              <a:buClr>
                <a:srgbClr val="FFFFFF"/>
              </a:buClr>
              <a:buSzPct val="100000"/>
              <a:buFont typeface="Corbel"/>
              <a:buNone/>
            </a:pPr>
            <a:r>
              <a:rPr b="0" i="0" lang="es-ES" sz="4267" u="none" cap="none" strike="noStrike">
                <a:solidFill>
                  <a:srgbClr val="FFFFFF"/>
                </a:solidFill>
                <a:latin typeface="Corbel"/>
                <a:ea typeface="Corbel"/>
                <a:cs typeface="Corbel"/>
                <a:sym typeface="Corbel"/>
              </a:rPr>
              <a:t>SKILL – FLEXIBILITY</a:t>
            </a:r>
            <a:br>
              <a:rPr b="0" i="0" lang="es-ES" sz="4267" u="none" cap="none" strike="noStrike">
                <a:solidFill>
                  <a:srgbClr val="FFFFFF"/>
                </a:solidFill>
                <a:latin typeface="Corbel"/>
                <a:ea typeface="Corbel"/>
                <a:cs typeface="Corbel"/>
                <a:sym typeface="Corbel"/>
              </a:rPr>
            </a:br>
            <a:endParaRPr b="0" i="0" sz="4267" u="none" cap="none" strike="noStrike">
              <a:solidFill>
                <a:srgbClr val="FFFFFF"/>
              </a:solidFill>
              <a:latin typeface="Corbel"/>
              <a:ea typeface="Corbel"/>
              <a:cs typeface="Corbel"/>
              <a:sym typeface="Corbel"/>
            </a:endParaRPr>
          </a:p>
        </p:txBody>
      </p:sp>
      <p:pic>
        <p:nvPicPr>
          <p:cNvPr descr="Logotipo&#10;&#10;El contenido generado por IA puede ser incorrecto." id="109" name="Google Shape;109;p2"/>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110" name="Google Shape;110;p2"/>
          <p:cNvSpPr txBox="1"/>
          <p:nvPr/>
        </p:nvSpPr>
        <p:spPr>
          <a:xfrm>
            <a:off x="2941721" y="2347573"/>
            <a:ext cx="6172200"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ES" sz="1800" u="none" cap="none" strike="noStrike">
                <a:solidFill>
                  <a:srgbClr val="000000"/>
                </a:solidFill>
                <a:latin typeface="Corbel"/>
                <a:ea typeface="Corbel"/>
                <a:cs typeface="Corbel"/>
                <a:sym typeface="Corbel"/>
              </a:rPr>
              <a:t>Aim:</a:t>
            </a:r>
            <a:br>
              <a:rPr b="0" i="0" lang="es-ES" sz="1800" u="none" cap="none" strike="noStrike">
                <a:solidFill>
                  <a:schemeClr val="dk1"/>
                </a:solidFill>
                <a:latin typeface="Corbel"/>
                <a:ea typeface="Corbel"/>
                <a:cs typeface="Corbel"/>
                <a:sym typeface="Corbel"/>
              </a:rPr>
            </a:br>
            <a:r>
              <a:rPr b="0" i="0" lang="es-ES" sz="1800" u="none" cap="none" strike="noStrike">
                <a:solidFill>
                  <a:srgbClr val="000000"/>
                </a:solidFill>
                <a:latin typeface="Arial"/>
                <a:ea typeface="Arial"/>
                <a:cs typeface="Arial"/>
                <a:sym typeface="Arial"/>
              </a:rPr>
              <a:t>To learn how to adapt to change, adjust plans, and remain mentally and emotionally agile in uncertain or evolving situations.</a:t>
            </a:r>
            <a:endParaRPr sz="1800">
              <a:solidFill>
                <a:schemeClr val="dk1"/>
              </a:solidFill>
              <a:latin typeface="Corbel"/>
              <a:ea typeface="Corbel"/>
              <a:cs typeface="Corbel"/>
              <a:sym typeface="Corbel"/>
            </a:endParaRPr>
          </a:p>
        </p:txBody>
      </p:sp>
    </p:spTree>
  </p:cSld>
  <p:clrMapOvr>
    <a:masterClrMapping/>
  </p:clrMapOvr>
  <p:transition spd="med">
    <p:fade/>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p3"/>
          <p:cNvSpPr txBox="1"/>
          <p:nvPr/>
        </p:nvSpPr>
        <p:spPr>
          <a:xfrm>
            <a:off x="3489000" y="255313"/>
            <a:ext cx="7672387" cy="1674813"/>
          </a:xfrm>
          <a:prstGeom prst="rect">
            <a:avLst/>
          </a:prstGeom>
          <a:noFill/>
          <a:ln>
            <a:noFill/>
          </a:ln>
        </p:spPr>
        <p:txBody>
          <a:bodyPr anchorCtr="0" anchor="t" bIns="45700" lIns="91425" spcFirstLastPara="1" rIns="91425" wrap="square" tIns="45700">
            <a:normAutofit fontScale="97500"/>
          </a:bodyPr>
          <a:lstStyle/>
          <a:p>
            <a:pPr indent="0" lvl="0" marL="0" marR="0" rtl="0" algn="r">
              <a:spcBef>
                <a:spcPts val="0"/>
              </a:spcBef>
              <a:spcAft>
                <a:spcPts val="0"/>
              </a:spcAft>
              <a:buClr>
                <a:srgbClr val="FFFFFF"/>
              </a:buClr>
              <a:buSzPct val="100000"/>
              <a:buFont typeface="Corbel"/>
              <a:buNone/>
            </a:pPr>
            <a:r>
              <a:rPr lang="es-ES" sz="4267">
                <a:solidFill>
                  <a:srgbClr val="FFFFFF"/>
                </a:solidFill>
                <a:latin typeface="Corbel"/>
                <a:ea typeface="Corbel"/>
                <a:cs typeface="Corbel"/>
                <a:sym typeface="Corbel"/>
              </a:rPr>
              <a:t>SKILL – FLEXIBILITY</a:t>
            </a:r>
            <a:br>
              <a:rPr lang="es-ES" sz="4267">
                <a:solidFill>
                  <a:srgbClr val="FFFFFF"/>
                </a:solidFill>
                <a:latin typeface="Corbel"/>
                <a:ea typeface="Corbel"/>
                <a:cs typeface="Corbel"/>
                <a:sym typeface="Corbel"/>
              </a:rPr>
            </a:br>
            <a:endParaRPr sz="4267">
              <a:solidFill>
                <a:srgbClr val="FFFFFF"/>
              </a:solidFill>
              <a:latin typeface="Corbel"/>
              <a:ea typeface="Corbel"/>
              <a:cs typeface="Corbel"/>
              <a:sym typeface="Corbel"/>
            </a:endParaRPr>
          </a:p>
        </p:txBody>
      </p:sp>
      <p:pic>
        <p:nvPicPr>
          <p:cNvPr descr="Logotipo&#10;&#10;El contenido generado por IA puede ser incorrecto." id="116" name="Google Shape;116;p3"/>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117" name="Google Shape;117;p3"/>
          <p:cNvSpPr txBox="1"/>
          <p:nvPr/>
        </p:nvSpPr>
        <p:spPr>
          <a:xfrm>
            <a:off x="1152993" y="1930126"/>
            <a:ext cx="5202087" cy="230832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000000"/>
              </a:buClr>
              <a:buSzPts val="1800"/>
              <a:buFont typeface="Corbel"/>
              <a:buNone/>
            </a:pPr>
            <a:r>
              <a:rPr b="1" i="0" lang="es-ES" sz="1800" u="none" strike="noStrike">
                <a:solidFill>
                  <a:srgbClr val="000000"/>
                </a:solidFill>
                <a:latin typeface="Corbel"/>
                <a:ea typeface="Corbel"/>
                <a:cs typeface="Corbel"/>
                <a:sym typeface="Corbel"/>
              </a:rPr>
              <a:t>OBJECTIVES</a:t>
            </a:r>
            <a:endParaRPr/>
          </a:p>
          <a:p>
            <a:pPr indent="0" lvl="0" marL="0" marR="0" rtl="0" algn="l">
              <a:spcBef>
                <a:spcPts val="0"/>
              </a:spcBef>
              <a:spcAft>
                <a:spcPts val="0"/>
              </a:spcAft>
              <a:buClr>
                <a:schemeClr val="dk1"/>
              </a:buClr>
              <a:buSzPts val="1800"/>
              <a:buFont typeface="Corbel"/>
              <a:buNone/>
            </a:pPr>
            <a:r>
              <a:t/>
            </a:r>
            <a:endParaRPr b="1" i="0" sz="1800" u="none" strike="noStrike">
              <a:solidFill>
                <a:srgbClr val="000000"/>
              </a:solidFill>
              <a:latin typeface="Corbel"/>
              <a:ea typeface="Corbel"/>
              <a:cs typeface="Corbel"/>
              <a:sym typeface="Corbel"/>
            </a:endParaRPr>
          </a:p>
          <a:p>
            <a:pPr indent="0" lvl="0" marL="0" marR="0" rtl="0" algn="l">
              <a:spcBef>
                <a:spcPts val="0"/>
              </a:spcBef>
              <a:spcAft>
                <a:spcPts val="0"/>
              </a:spcAft>
              <a:buNone/>
            </a:pPr>
            <a:r>
              <a:rPr b="0" i="0" lang="es-ES" sz="1800" u="none" strike="noStrike">
                <a:solidFill>
                  <a:srgbClr val="000000"/>
                </a:solidFill>
                <a:latin typeface="Corbel"/>
                <a:ea typeface="Corbel"/>
                <a:cs typeface="Corbel"/>
                <a:sym typeface="Corbel"/>
              </a:rPr>
              <a:t>• Understand the role of flexibility in personal and professional life</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Identify rigid thinking patterns and their impact</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Practice shifting perspectives and adapting behavior</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Cultivate openness, creativity, and resilience</a:t>
            </a:r>
            <a:endParaRPr b="0" i="0" sz="1800" u="none" strike="noStrike">
              <a:solidFill>
                <a:srgbClr val="000000"/>
              </a:solidFill>
              <a:latin typeface="Corbel"/>
              <a:ea typeface="Corbel"/>
              <a:cs typeface="Corbel"/>
              <a:sym typeface="Corbel"/>
            </a:endParaRPr>
          </a:p>
        </p:txBody>
      </p:sp>
      <p:pic>
        <p:nvPicPr>
          <p:cNvPr id="118" name="Google Shape;118;p3"/>
          <p:cNvPicPr preferRelativeResize="0"/>
          <p:nvPr/>
        </p:nvPicPr>
        <p:blipFill rotWithShape="1">
          <a:blip r:embed="rId4">
            <a:alphaModFix/>
          </a:blip>
          <a:srcRect b="0" l="0" r="0" t="0"/>
          <a:stretch/>
        </p:blipFill>
        <p:spPr>
          <a:xfrm>
            <a:off x="6949440" y="1411990"/>
            <a:ext cx="4582160" cy="4582160"/>
          </a:xfrm>
          <a:prstGeom prst="rect">
            <a:avLst/>
          </a:prstGeom>
          <a:noFill/>
          <a:ln>
            <a:noFill/>
          </a:ln>
        </p:spPr>
      </p:pic>
    </p:spTree>
  </p:cSld>
  <p:clrMapOvr>
    <a:masterClrMapping/>
  </p:clrMapOvr>
  <p:transition spd="med">
    <p:fade/>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p4"/>
          <p:cNvSpPr txBox="1"/>
          <p:nvPr/>
        </p:nvSpPr>
        <p:spPr>
          <a:xfrm>
            <a:off x="3342338" y="194443"/>
            <a:ext cx="7672387" cy="1674813"/>
          </a:xfrm>
          <a:prstGeom prst="rect">
            <a:avLst/>
          </a:prstGeom>
          <a:noFill/>
          <a:ln>
            <a:noFill/>
          </a:ln>
        </p:spPr>
        <p:txBody>
          <a:bodyPr anchorCtr="0" anchor="t" bIns="45700" lIns="91425" spcFirstLastPara="1" rIns="91425" wrap="square" tIns="45700">
            <a:normAutofit fontScale="97500"/>
          </a:bodyPr>
          <a:lstStyle/>
          <a:p>
            <a:pPr indent="0" lvl="0" marL="0" marR="0" rtl="0" algn="r">
              <a:spcBef>
                <a:spcPts val="0"/>
              </a:spcBef>
              <a:spcAft>
                <a:spcPts val="0"/>
              </a:spcAft>
              <a:buClr>
                <a:srgbClr val="FFFFFF"/>
              </a:buClr>
              <a:buSzPct val="100000"/>
              <a:buFont typeface="Corbel"/>
              <a:buNone/>
            </a:pPr>
            <a:r>
              <a:rPr lang="es-ES" sz="4267">
                <a:solidFill>
                  <a:srgbClr val="FFFFFF"/>
                </a:solidFill>
                <a:latin typeface="Corbel"/>
                <a:ea typeface="Corbel"/>
                <a:cs typeface="Corbel"/>
                <a:sym typeface="Corbel"/>
              </a:rPr>
              <a:t>SKILL – FLEXIBILITY</a:t>
            </a:r>
            <a:br>
              <a:rPr lang="es-ES" sz="4267">
                <a:solidFill>
                  <a:srgbClr val="FFFFFF"/>
                </a:solidFill>
                <a:latin typeface="Corbel"/>
                <a:ea typeface="Corbel"/>
                <a:cs typeface="Corbel"/>
                <a:sym typeface="Corbel"/>
              </a:rPr>
            </a:br>
            <a:endParaRPr sz="4267">
              <a:solidFill>
                <a:srgbClr val="FFFFFF"/>
              </a:solidFill>
              <a:latin typeface="Corbel"/>
              <a:ea typeface="Corbel"/>
              <a:cs typeface="Corbel"/>
              <a:sym typeface="Corbel"/>
            </a:endParaRPr>
          </a:p>
        </p:txBody>
      </p:sp>
      <p:pic>
        <p:nvPicPr>
          <p:cNvPr descr="Logotipo&#10;&#10;El contenido generado por IA puede ser incorrecto." id="124" name="Google Shape;124;p4"/>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125" name="Google Shape;125;p4"/>
          <p:cNvSpPr txBox="1"/>
          <p:nvPr/>
        </p:nvSpPr>
        <p:spPr>
          <a:xfrm>
            <a:off x="698267" y="1869256"/>
            <a:ext cx="6172200" cy="175432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000000"/>
              </a:buClr>
              <a:buSzPts val="1800"/>
              <a:buFont typeface="Corbel"/>
              <a:buNone/>
            </a:pPr>
            <a:r>
              <a:rPr b="1" i="0" lang="es-ES" sz="1800" u="none" strike="noStrike">
                <a:solidFill>
                  <a:srgbClr val="000000"/>
                </a:solidFill>
                <a:latin typeface="Corbel"/>
                <a:ea typeface="Corbel"/>
                <a:cs typeface="Corbel"/>
                <a:sym typeface="Corbel"/>
              </a:rPr>
              <a:t>WHAT IS FLEXIBILITY?</a:t>
            </a:r>
            <a:endParaRPr/>
          </a:p>
          <a:p>
            <a:pPr indent="0" lvl="0" marL="0" marR="0" rtl="0" algn="l">
              <a:spcBef>
                <a:spcPts val="0"/>
              </a:spcBef>
              <a:spcAft>
                <a:spcPts val="0"/>
              </a:spcAft>
              <a:buClr>
                <a:schemeClr val="dk1"/>
              </a:buClr>
              <a:buSzPts val="1800"/>
              <a:buFont typeface="Corbel"/>
              <a:buNone/>
            </a:pPr>
            <a:r>
              <a:t/>
            </a:r>
            <a:endParaRPr b="1" i="0" sz="1800" u="none" strike="noStrike">
              <a:solidFill>
                <a:srgbClr val="000000"/>
              </a:solidFill>
              <a:latin typeface="Corbel"/>
              <a:ea typeface="Corbel"/>
              <a:cs typeface="Corbel"/>
              <a:sym typeface="Corbel"/>
            </a:endParaRPr>
          </a:p>
          <a:p>
            <a:pPr indent="0" lvl="0" marL="0" marR="0" rtl="0" algn="l">
              <a:spcBef>
                <a:spcPts val="0"/>
              </a:spcBef>
              <a:spcAft>
                <a:spcPts val="0"/>
              </a:spcAft>
              <a:buNone/>
            </a:pPr>
            <a:r>
              <a:rPr b="0" i="0" lang="es-ES" sz="1800" u="none" strike="noStrike">
                <a:solidFill>
                  <a:srgbClr val="000000"/>
                </a:solidFill>
                <a:latin typeface="Corbel"/>
                <a:ea typeface="Corbel"/>
                <a:cs typeface="Corbel"/>
                <a:sym typeface="Corbel"/>
              </a:rPr>
              <a:t>Flexibility is the ability to adapt your thoughts, behaviors, and emotions to changing situations or demands.</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It’s the opposite of rigid thinking — it’s about adjusting without losing direction.</a:t>
            </a:r>
            <a:endParaRPr/>
          </a:p>
        </p:txBody>
      </p:sp>
      <p:pic>
        <p:nvPicPr>
          <p:cNvPr id="126" name="Google Shape;126;p4"/>
          <p:cNvPicPr preferRelativeResize="0"/>
          <p:nvPr/>
        </p:nvPicPr>
        <p:blipFill rotWithShape="1">
          <a:blip r:embed="rId4">
            <a:alphaModFix/>
          </a:blip>
          <a:srcRect b="0" l="0" r="0" t="0"/>
          <a:stretch/>
        </p:blipFill>
        <p:spPr>
          <a:xfrm>
            <a:off x="7165038" y="1274082"/>
            <a:ext cx="4699000" cy="4699000"/>
          </a:xfrm>
          <a:prstGeom prst="rect">
            <a:avLst/>
          </a:prstGeom>
          <a:noFill/>
          <a:ln>
            <a:noFill/>
          </a:ln>
        </p:spPr>
      </p:pic>
    </p:spTree>
  </p:cSld>
  <p:clrMapOvr>
    <a:masterClrMapping/>
  </p:clrMapOvr>
  <p:transition spd="med">
    <p:fade/>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sp>
        <p:nvSpPr>
          <p:cNvPr id="131" name="Google Shape;131;p5"/>
          <p:cNvSpPr txBox="1"/>
          <p:nvPr/>
        </p:nvSpPr>
        <p:spPr>
          <a:xfrm>
            <a:off x="3402012" y="164305"/>
            <a:ext cx="7672388" cy="1674813"/>
          </a:xfrm>
          <a:prstGeom prst="rect">
            <a:avLst/>
          </a:prstGeom>
          <a:noFill/>
          <a:ln>
            <a:noFill/>
          </a:ln>
        </p:spPr>
        <p:txBody>
          <a:bodyPr anchorCtr="0" anchor="t" bIns="45700" lIns="91425" spcFirstLastPara="1" rIns="91425" wrap="square" tIns="45700">
            <a:normAutofit fontScale="97500"/>
          </a:bodyPr>
          <a:lstStyle/>
          <a:p>
            <a:pPr indent="0" lvl="0" marL="0" marR="0" rtl="0" algn="r">
              <a:spcBef>
                <a:spcPts val="0"/>
              </a:spcBef>
              <a:spcAft>
                <a:spcPts val="0"/>
              </a:spcAft>
              <a:buClr>
                <a:srgbClr val="FFFFFF"/>
              </a:buClr>
              <a:buSzPct val="100000"/>
              <a:buFont typeface="Corbel"/>
              <a:buNone/>
            </a:pPr>
            <a:r>
              <a:rPr lang="es-ES" sz="4267">
                <a:solidFill>
                  <a:srgbClr val="FFFFFF"/>
                </a:solidFill>
                <a:latin typeface="Corbel"/>
                <a:ea typeface="Corbel"/>
                <a:cs typeface="Corbel"/>
                <a:sym typeface="Corbel"/>
              </a:rPr>
              <a:t>SKILL – FLEXIBILITY</a:t>
            </a:r>
            <a:br>
              <a:rPr lang="es-ES" sz="4267">
                <a:solidFill>
                  <a:srgbClr val="FFFFFF"/>
                </a:solidFill>
                <a:latin typeface="Corbel"/>
                <a:ea typeface="Corbel"/>
                <a:cs typeface="Corbel"/>
                <a:sym typeface="Corbel"/>
              </a:rPr>
            </a:br>
            <a:endParaRPr sz="4267">
              <a:solidFill>
                <a:srgbClr val="FFFFFF"/>
              </a:solidFill>
              <a:latin typeface="Corbel"/>
              <a:ea typeface="Corbel"/>
              <a:cs typeface="Corbel"/>
              <a:sym typeface="Corbel"/>
            </a:endParaRPr>
          </a:p>
        </p:txBody>
      </p:sp>
      <p:pic>
        <p:nvPicPr>
          <p:cNvPr descr="Logotipo&#10;&#10;El contenido generado por IA puede ser incorrecto." id="132" name="Google Shape;132;p5"/>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133" name="Google Shape;133;p5"/>
          <p:cNvSpPr txBox="1"/>
          <p:nvPr/>
        </p:nvSpPr>
        <p:spPr>
          <a:xfrm>
            <a:off x="1066006" y="1839118"/>
            <a:ext cx="6172200" cy="175432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000000"/>
              </a:buClr>
              <a:buSzPts val="1800"/>
              <a:buFont typeface="Corbel"/>
              <a:buNone/>
            </a:pPr>
            <a:r>
              <a:rPr b="1" i="0" lang="es-ES" sz="1800" u="none" strike="noStrike">
                <a:solidFill>
                  <a:srgbClr val="000000"/>
                </a:solidFill>
                <a:latin typeface="Corbel"/>
                <a:ea typeface="Corbel"/>
                <a:cs typeface="Corbel"/>
                <a:sym typeface="Corbel"/>
              </a:rPr>
              <a:t>WHY IT MATTERS</a:t>
            </a:r>
            <a:endParaRPr/>
          </a:p>
          <a:p>
            <a:pPr indent="0" lvl="0" marL="0" marR="0" rtl="0" algn="l">
              <a:spcBef>
                <a:spcPts val="0"/>
              </a:spcBef>
              <a:spcAft>
                <a:spcPts val="0"/>
              </a:spcAft>
              <a:buClr>
                <a:schemeClr val="dk1"/>
              </a:buClr>
              <a:buSzPts val="1800"/>
              <a:buFont typeface="Corbel"/>
              <a:buNone/>
            </a:pPr>
            <a:r>
              <a:t/>
            </a:r>
            <a:endParaRPr b="1" i="0" sz="1800" u="none" strike="noStrike">
              <a:solidFill>
                <a:srgbClr val="000000"/>
              </a:solidFill>
              <a:latin typeface="Corbel"/>
              <a:ea typeface="Corbel"/>
              <a:cs typeface="Corbel"/>
              <a:sym typeface="Corbel"/>
            </a:endParaRPr>
          </a:p>
          <a:p>
            <a:pPr indent="0" lvl="0" marL="0" marR="0" rtl="0" algn="l">
              <a:spcBef>
                <a:spcPts val="0"/>
              </a:spcBef>
              <a:spcAft>
                <a:spcPts val="0"/>
              </a:spcAft>
              <a:buNone/>
            </a:pPr>
            <a:r>
              <a:rPr b="0" i="0" lang="es-ES" sz="1800" u="none" strike="noStrike">
                <a:solidFill>
                  <a:srgbClr val="000000"/>
                </a:solidFill>
                <a:latin typeface="Corbel"/>
                <a:ea typeface="Corbel"/>
                <a:cs typeface="Corbel"/>
                <a:sym typeface="Corbel"/>
              </a:rPr>
              <a:t>• Enables creative problem-solving</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Reduces emotional distress in change</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Strengthens collaboration and teamwork</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Supports mental well-being and resilience</a:t>
            </a:r>
            <a:endParaRPr b="0" i="0" sz="1800" u="none" strike="noStrike">
              <a:solidFill>
                <a:srgbClr val="000000"/>
              </a:solidFill>
              <a:latin typeface="Corbel"/>
              <a:ea typeface="Corbel"/>
              <a:cs typeface="Corbel"/>
              <a:sym typeface="Corbel"/>
            </a:endParaRPr>
          </a:p>
        </p:txBody>
      </p:sp>
      <p:pic>
        <p:nvPicPr>
          <p:cNvPr id="134" name="Google Shape;134;p5"/>
          <p:cNvPicPr preferRelativeResize="0"/>
          <p:nvPr/>
        </p:nvPicPr>
        <p:blipFill rotWithShape="1">
          <a:blip r:embed="rId4">
            <a:alphaModFix/>
          </a:blip>
          <a:srcRect b="0" l="0" r="0" t="0"/>
          <a:stretch/>
        </p:blipFill>
        <p:spPr>
          <a:xfrm>
            <a:off x="6806803" y="1243944"/>
            <a:ext cx="4699000" cy="4699000"/>
          </a:xfrm>
          <a:prstGeom prst="rect">
            <a:avLst/>
          </a:prstGeom>
          <a:noFill/>
          <a:ln>
            <a:noFill/>
          </a:ln>
        </p:spPr>
      </p:pic>
    </p:spTree>
  </p:cSld>
  <p:clrMapOvr>
    <a:masterClrMapping/>
  </p:clrMapOvr>
  <p:transition spd="med">
    <p:fade/>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p6"/>
          <p:cNvSpPr txBox="1"/>
          <p:nvPr/>
        </p:nvSpPr>
        <p:spPr>
          <a:xfrm>
            <a:off x="4961445" y="225877"/>
            <a:ext cx="6172199" cy="1674813"/>
          </a:xfrm>
          <a:prstGeom prst="rect">
            <a:avLst/>
          </a:prstGeom>
          <a:noFill/>
          <a:ln>
            <a:noFill/>
          </a:ln>
        </p:spPr>
        <p:txBody>
          <a:bodyPr anchorCtr="0" anchor="t" bIns="45700" lIns="91425" spcFirstLastPara="1" rIns="91425" wrap="square" tIns="45700">
            <a:normAutofit fontScale="97500"/>
          </a:bodyPr>
          <a:lstStyle/>
          <a:p>
            <a:pPr indent="0" lvl="0" marL="0" marR="0" rtl="0" algn="r">
              <a:spcBef>
                <a:spcPts val="0"/>
              </a:spcBef>
              <a:spcAft>
                <a:spcPts val="0"/>
              </a:spcAft>
              <a:buClr>
                <a:srgbClr val="FFFFFF"/>
              </a:buClr>
              <a:buSzPct val="100000"/>
              <a:buFont typeface="Corbel"/>
              <a:buNone/>
            </a:pPr>
            <a:r>
              <a:rPr lang="es-ES" sz="4267">
                <a:solidFill>
                  <a:srgbClr val="FFFFFF"/>
                </a:solidFill>
                <a:latin typeface="Corbel"/>
                <a:ea typeface="Corbel"/>
                <a:cs typeface="Corbel"/>
                <a:sym typeface="Corbel"/>
              </a:rPr>
              <a:t>SKILL – FLEXIBILITY</a:t>
            </a:r>
            <a:br>
              <a:rPr lang="es-ES" sz="4267">
                <a:solidFill>
                  <a:srgbClr val="FFFFFF"/>
                </a:solidFill>
                <a:latin typeface="Corbel"/>
                <a:ea typeface="Corbel"/>
                <a:cs typeface="Corbel"/>
                <a:sym typeface="Corbel"/>
              </a:rPr>
            </a:br>
            <a:endParaRPr sz="4267">
              <a:solidFill>
                <a:srgbClr val="FFFFFF"/>
              </a:solidFill>
              <a:latin typeface="Corbel"/>
              <a:ea typeface="Corbel"/>
              <a:cs typeface="Corbel"/>
              <a:sym typeface="Corbel"/>
            </a:endParaRPr>
          </a:p>
        </p:txBody>
      </p:sp>
      <p:pic>
        <p:nvPicPr>
          <p:cNvPr descr="Logotipo&#10;&#10;El contenido generado por IA puede ser incorrecto." id="140" name="Google Shape;140;p6"/>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141" name="Google Shape;141;p6"/>
          <p:cNvSpPr txBox="1"/>
          <p:nvPr/>
        </p:nvSpPr>
        <p:spPr>
          <a:xfrm>
            <a:off x="998621" y="2094773"/>
            <a:ext cx="5699359" cy="203132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000000"/>
              </a:buClr>
              <a:buSzPts val="1800"/>
              <a:buFont typeface="Corbel"/>
              <a:buNone/>
            </a:pPr>
            <a:r>
              <a:rPr b="1" i="0" lang="es-ES" sz="1800" u="none" strike="noStrike">
                <a:solidFill>
                  <a:srgbClr val="000000"/>
                </a:solidFill>
                <a:latin typeface="Corbel"/>
                <a:ea typeface="Corbel"/>
                <a:cs typeface="Corbel"/>
                <a:sym typeface="Corbel"/>
              </a:rPr>
              <a:t>FLEXIBILITY VS RIGIDITY</a:t>
            </a:r>
            <a:endParaRPr/>
          </a:p>
          <a:p>
            <a:pPr indent="0" lvl="0" marL="0" marR="0" rtl="0" algn="l">
              <a:spcBef>
                <a:spcPts val="0"/>
              </a:spcBef>
              <a:spcAft>
                <a:spcPts val="0"/>
              </a:spcAft>
              <a:buClr>
                <a:schemeClr val="dk1"/>
              </a:buClr>
              <a:buSzPts val="1800"/>
              <a:buFont typeface="Corbel"/>
              <a:buNone/>
            </a:pPr>
            <a:r>
              <a:t/>
            </a:r>
            <a:endParaRPr b="1" i="0" sz="1800" u="none" strike="noStrike">
              <a:solidFill>
                <a:srgbClr val="000000"/>
              </a:solidFill>
              <a:latin typeface="Corbel"/>
              <a:ea typeface="Corbel"/>
              <a:cs typeface="Corbel"/>
              <a:sym typeface="Corbel"/>
            </a:endParaRPr>
          </a:p>
          <a:p>
            <a:pPr indent="0" lvl="0" marL="0" marR="0" rtl="0" algn="l">
              <a:spcBef>
                <a:spcPts val="0"/>
              </a:spcBef>
              <a:spcAft>
                <a:spcPts val="0"/>
              </a:spcAft>
              <a:buNone/>
            </a:pPr>
            <a:r>
              <a:rPr b="0" i="0" lang="es-ES" sz="1800" u="none" strike="noStrike">
                <a:solidFill>
                  <a:srgbClr val="000000"/>
                </a:solidFill>
                <a:latin typeface="Corbel"/>
                <a:ea typeface="Corbel"/>
                <a:cs typeface="Corbel"/>
                <a:sym typeface="Corbel"/>
              </a:rPr>
              <a:t>🟢 Flexible: “What’s another way to look at this?”</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Rigid: “It must be this way or it won’t work.”</a:t>
            </a:r>
            <a:endParaRPr/>
          </a:p>
          <a:p>
            <a:pPr indent="0" lvl="0" marL="0" marR="0" rtl="0" algn="l">
              <a:spcBef>
                <a:spcPts val="0"/>
              </a:spcBef>
              <a:spcAft>
                <a:spcPts val="0"/>
              </a:spcAft>
              <a:buNone/>
            </a:pP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Mental flexibility doesn’t mean agreeing with everything — it means considering alternatives.</a:t>
            </a:r>
            <a:endParaRPr/>
          </a:p>
        </p:txBody>
      </p:sp>
      <p:pic>
        <p:nvPicPr>
          <p:cNvPr id="142" name="Google Shape;142;p6"/>
          <p:cNvPicPr preferRelativeResize="0"/>
          <p:nvPr/>
        </p:nvPicPr>
        <p:blipFill rotWithShape="1">
          <a:blip r:embed="rId4">
            <a:alphaModFix/>
          </a:blip>
          <a:srcRect b="0" l="0" r="0" t="0"/>
          <a:stretch/>
        </p:blipFill>
        <p:spPr>
          <a:xfrm>
            <a:off x="6901180" y="1900690"/>
            <a:ext cx="4699000" cy="2641600"/>
          </a:xfrm>
          <a:prstGeom prst="rect">
            <a:avLst/>
          </a:prstGeom>
          <a:noFill/>
          <a:ln>
            <a:noFill/>
          </a:ln>
        </p:spPr>
      </p:pic>
    </p:spTree>
  </p:cSld>
  <p:clrMapOvr>
    <a:masterClrMapping/>
  </p:clrMapOvr>
  <p:transition spd="med">
    <p:fade/>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7"/>
          <p:cNvSpPr txBox="1"/>
          <p:nvPr/>
        </p:nvSpPr>
        <p:spPr>
          <a:xfrm>
            <a:off x="3772398" y="207962"/>
            <a:ext cx="7672388" cy="1674813"/>
          </a:xfrm>
          <a:prstGeom prst="rect">
            <a:avLst/>
          </a:prstGeom>
          <a:noFill/>
          <a:ln>
            <a:noFill/>
          </a:ln>
        </p:spPr>
        <p:txBody>
          <a:bodyPr anchorCtr="0" anchor="t" bIns="45700" lIns="91425" spcFirstLastPara="1" rIns="91425" wrap="square" tIns="45700">
            <a:normAutofit fontScale="97500"/>
          </a:bodyPr>
          <a:lstStyle/>
          <a:p>
            <a:pPr indent="0" lvl="0" marL="0" marR="0" rtl="0" algn="r">
              <a:spcBef>
                <a:spcPts val="0"/>
              </a:spcBef>
              <a:spcAft>
                <a:spcPts val="0"/>
              </a:spcAft>
              <a:buClr>
                <a:srgbClr val="FFFFFF"/>
              </a:buClr>
              <a:buSzPct val="100000"/>
              <a:buFont typeface="Corbel"/>
              <a:buNone/>
            </a:pPr>
            <a:r>
              <a:rPr lang="es-ES" sz="4267">
                <a:solidFill>
                  <a:srgbClr val="FFFFFF"/>
                </a:solidFill>
                <a:latin typeface="Corbel"/>
                <a:ea typeface="Corbel"/>
                <a:cs typeface="Corbel"/>
                <a:sym typeface="Corbel"/>
              </a:rPr>
              <a:t>SKILL – FLEXIBILITY</a:t>
            </a:r>
            <a:br>
              <a:rPr lang="es-ES" sz="4267">
                <a:solidFill>
                  <a:srgbClr val="FFFFFF"/>
                </a:solidFill>
                <a:latin typeface="Corbel"/>
                <a:ea typeface="Corbel"/>
                <a:cs typeface="Corbel"/>
                <a:sym typeface="Corbel"/>
              </a:rPr>
            </a:br>
            <a:endParaRPr sz="4267">
              <a:solidFill>
                <a:srgbClr val="FFFFFF"/>
              </a:solidFill>
              <a:latin typeface="Corbel"/>
              <a:ea typeface="Corbel"/>
              <a:cs typeface="Corbel"/>
              <a:sym typeface="Corbel"/>
            </a:endParaRPr>
          </a:p>
        </p:txBody>
      </p:sp>
      <p:pic>
        <p:nvPicPr>
          <p:cNvPr descr="Logotipo&#10;&#10;El contenido generado por IA puede ser incorrecto." id="149" name="Google Shape;149;p7"/>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150" name="Google Shape;150;p7"/>
          <p:cNvSpPr txBox="1"/>
          <p:nvPr/>
        </p:nvSpPr>
        <p:spPr>
          <a:xfrm>
            <a:off x="998621" y="1882775"/>
            <a:ext cx="6172200" cy="175432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000000"/>
              </a:buClr>
              <a:buSzPts val="1800"/>
              <a:buFont typeface="Corbel"/>
              <a:buNone/>
            </a:pPr>
            <a:r>
              <a:rPr b="1" i="0" lang="es-ES" sz="1800" u="none" strike="noStrike">
                <a:solidFill>
                  <a:srgbClr val="000000"/>
                </a:solidFill>
                <a:latin typeface="Corbel"/>
                <a:ea typeface="Corbel"/>
                <a:cs typeface="Corbel"/>
                <a:sym typeface="Corbel"/>
              </a:rPr>
              <a:t>SIGNS OF FLEXIBLE THINKING</a:t>
            </a:r>
            <a:endParaRPr/>
          </a:p>
          <a:p>
            <a:pPr indent="0" lvl="0" marL="0" marR="0" rtl="0" algn="l">
              <a:spcBef>
                <a:spcPts val="0"/>
              </a:spcBef>
              <a:spcAft>
                <a:spcPts val="0"/>
              </a:spcAft>
              <a:buClr>
                <a:schemeClr val="dk1"/>
              </a:buClr>
              <a:buSzPts val="1800"/>
              <a:buFont typeface="Corbel"/>
              <a:buNone/>
            </a:pPr>
            <a:r>
              <a:t/>
            </a:r>
            <a:endParaRPr b="1" i="0" sz="1800" u="none" strike="noStrike">
              <a:solidFill>
                <a:srgbClr val="000000"/>
              </a:solidFill>
              <a:latin typeface="Corbel"/>
              <a:ea typeface="Corbel"/>
              <a:cs typeface="Corbel"/>
              <a:sym typeface="Corbel"/>
            </a:endParaRPr>
          </a:p>
          <a:p>
            <a:pPr indent="0" lvl="0" marL="0" marR="0" rtl="0" algn="l">
              <a:spcBef>
                <a:spcPts val="0"/>
              </a:spcBef>
              <a:spcAft>
                <a:spcPts val="0"/>
              </a:spcAft>
              <a:buNone/>
            </a:pPr>
            <a:r>
              <a:rPr b="0" i="0" lang="es-ES" sz="1800" u="none" strike="noStrike">
                <a:solidFill>
                  <a:srgbClr val="000000"/>
                </a:solidFill>
                <a:latin typeface="Corbel"/>
                <a:ea typeface="Corbel"/>
                <a:cs typeface="Corbel"/>
                <a:sym typeface="Corbel"/>
              </a:rPr>
              <a:t>• Willingness to adjust plans</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Curiosity about other perspectives</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Ability to recover from disappointment</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Openness to feedback</a:t>
            </a:r>
            <a:endParaRPr b="0" i="0" sz="1800" u="none" strike="noStrike">
              <a:solidFill>
                <a:srgbClr val="000000"/>
              </a:solidFill>
              <a:latin typeface="Corbel"/>
              <a:ea typeface="Corbel"/>
              <a:cs typeface="Corbel"/>
              <a:sym typeface="Corbel"/>
            </a:endParaRPr>
          </a:p>
        </p:txBody>
      </p:sp>
      <p:pic>
        <p:nvPicPr>
          <p:cNvPr id="151" name="Google Shape;151;p7"/>
          <p:cNvPicPr preferRelativeResize="0"/>
          <p:nvPr/>
        </p:nvPicPr>
        <p:blipFill rotWithShape="1">
          <a:blip r:embed="rId4">
            <a:alphaModFix/>
          </a:blip>
          <a:srcRect b="0" l="0" r="0" t="0"/>
          <a:stretch/>
        </p:blipFill>
        <p:spPr>
          <a:xfrm>
            <a:off x="6745786" y="1287601"/>
            <a:ext cx="4699000" cy="4699000"/>
          </a:xfrm>
          <a:prstGeom prst="rect">
            <a:avLst/>
          </a:prstGeom>
          <a:noFill/>
          <a:ln>
            <a:noFill/>
          </a:ln>
        </p:spPr>
      </p:pic>
    </p:spTree>
  </p:cSld>
  <p:clrMapOvr>
    <a:masterClrMapping/>
  </p:clrMapOvr>
  <p:transition spd="med">
    <p:fade/>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8"/>
          <p:cNvSpPr txBox="1"/>
          <p:nvPr/>
        </p:nvSpPr>
        <p:spPr>
          <a:xfrm>
            <a:off x="3579813" y="296862"/>
            <a:ext cx="7672387" cy="1674813"/>
          </a:xfrm>
          <a:prstGeom prst="rect">
            <a:avLst/>
          </a:prstGeom>
          <a:noFill/>
          <a:ln>
            <a:noFill/>
          </a:ln>
        </p:spPr>
        <p:txBody>
          <a:bodyPr anchorCtr="0" anchor="t" bIns="45700" lIns="91425" spcFirstLastPara="1" rIns="91425" wrap="square" tIns="45700">
            <a:normAutofit fontScale="97500"/>
          </a:bodyPr>
          <a:lstStyle/>
          <a:p>
            <a:pPr indent="0" lvl="0" marL="0" marR="0" rtl="0" algn="r">
              <a:spcBef>
                <a:spcPts val="0"/>
              </a:spcBef>
              <a:spcAft>
                <a:spcPts val="0"/>
              </a:spcAft>
              <a:buClr>
                <a:srgbClr val="FFFFFF"/>
              </a:buClr>
              <a:buSzPct val="100000"/>
              <a:buFont typeface="Corbel"/>
              <a:buNone/>
            </a:pPr>
            <a:r>
              <a:rPr lang="es-ES" sz="4267">
                <a:solidFill>
                  <a:srgbClr val="FFFFFF"/>
                </a:solidFill>
                <a:latin typeface="Corbel"/>
                <a:ea typeface="Corbel"/>
                <a:cs typeface="Corbel"/>
                <a:sym typeface="Corbel"/>
              </a:rPr>
              <a:t>SKILL – FLEXIBILITY</a:t>
            </a:r>
            <a:br>
              <a:rPr lang="es-ES" sz="4267">
                <a:solidFill>
                  <a:srgbClr val="FFFFFF"/>
                </a:solidFill>
                <a:latin typeface="Corbel"/>
                <a:ea typeface="Corbel"/>
                <a:cs typeface="Corbel"/>
                <a:sym typeface="Corbel"/>
              </a:rPr>
            </a:br>
            <a:endParaRPr sz="4267">
              <a:solidFill>
                <a:srgbClr val="FFFFFF"/>
              </a:solidFill>
              <a:latin typeface="Corbel"/>
              <a:ea typeface="Corbel"/>
              <a:cs typeface="Corbel"/>
              <a:sym typeface="Corbel"/>
            </a:endParaRPr>
          </a:p>
        </p:txBody>
      </p:sp>
      <p:pic>
        <p:nvPicPr>
          <p:cNvPr descr="Logotipo&#10;&#10;El contenido generado por IA puede ser incorrecto." id="157" name="Google Shape;157;p8"/>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158" name="Google Shape;158;p8"/>
          <p:cNvSpPr txBox="1"/>
          <p:nvPr/>
        </p:nvSpPr>
        <p:spPr>
          <a:xfrm>
            <a:off x="1243806" y="1971675"/>
            <a:ext cx="6172200" cy="203132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000000"/>
              </a:buClr>
              <a:buSzPts val="1800"/>
              <a:buFont typeface="Corbel"/>
              <a:buNone/>
            </a:pPr>
            <a:r>
              <a:rPr b="1" i="0" lang="es-ES" sz="1800" u="none" strike="noStrike">
                <a:solidFill>
                  <a:srgbClr val="000000"/>
                </a:solidFill>
                <a:latin typeface="Corbel"/>
                <a:ea typeface="Corbel"/>
                <a:cs typeface="Corbel"/>
                <a:sym typeface="Corbel"/>
              </a:rPr>
              <a:t>WHAT BLOCKS FLEXIBILITY?</a:t>
            </a:r>
            <a:endParaRPr/>
          </a:p>
          <a:p>
            <a:pPr indent="0" lvl="0" marL="0" marR="0" rtl="0" algn="l">
              <a:spcBef>
                <a:spcPts val="0"/>
              </a:spcBef>
              <a:spcAft>
                <a:spcPts val="0"/>
              </a:spcAft>
              <a:buClr>
                <a:schemeClr val="dk1"/>
              </a:buClr>
              <a:buSzPts val="1800"/>
              <a:buFont typeface="Corbel"/>
              <a:buNone/>
            </a:pPr>
            <a:r>
              <a:t/>
            </a:r>
            <a:endParaRPr b="1" i="0" sz="1800" u="none" strike="noStrike">
              <a:solidFill>
                <a:srgbClr val="000000"/>
              </a:solidFill>
              <a:latin typeface="Corbel"/>
              <a:ea typeface="Corbel"/>
              <a:cs typeface="Corbel"/>
              <a:sym typeface="Corbel"/>
            </a:endParaRPr>
          </a:p>
          <a:p>
            <a:pPr indent="0" lvl="0" marL="0" marR="0" rtl="0" algn="l">
              <a:spcBef>
                <a:spcPts val="0"/>
              </a:spcBef>
              <a:spcAft>
                <a:spcPts val="0"/>
              </a:spcAft>
              <a:buClr>
                <a:srgbClr val="000000"/>
              </a:buClr>
              <a:buSzPts val="1800"/>
              <a:buFont typeface="Corbel"/>
              <a:buNone/>
            </a:pPr>
            <a:r>
              <a:rPr b="0" i="0" lang="es-ES" sz="1800" u="none" strike="noStrike">
                <a:solidFill>
                  <a:srgbClr val="000000"/>
                </a:solidFill>
                <a:latin typeface="Corbel"/>
                <a:ea typeface="Corbel"/>
                <a:cs typeface="Corbel"/>
                <a:sym typeface="Corbel"/>
              </a:rPr>
              <a:t>• Fear of failure or uncertainty</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Need for control or perfection</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Emotional overload</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Black-and-white thinking</a:t>
            </a:r>
            <a:endParaRPr b="0" i="0" sz="1800" u="none" strike="noStrike">
              <a:solidFill>
                <a:srgbClr val="000000"/>
              </a:solidFill>
              <a:latin typeface="Corbel"/>
              <a:ea typeface="Corbel"/>
              <a:cs typeface="Corbel"/>
              <a:sym typeface="Corbel"/>
            </a:endParaRPr>
          </a:p>
          <a:p>
            <a:pPr indent="0" lvl="0" marL="0" marR="0" rtl="0" algn="l">
              <a:spcBef>
                <a:spcPts val="0"/>
              </a:spcBef>
              <a:spcAft>
                <a:spcPts val="0"/>
              </a:spcAft>
              <a:buNone/>
            </a:pPr>
            <a:r>
              <a:rPr b="0" i="0" lang="es-ES" sz="1800" u="none" strike="noStrike">
                <a:solidFill>
                  <a:srgbClr val="000000"/>
                </a:solidFill>
                <a:latin typeface="Corbel"/>
                <a:ea typeface="Corbel"/>
                <a:cs typeface="Corbel"/>
                <a:sym typeface="Corbel"/>
              </a:rPr>
              <a:t>These are normal but can be unlearned.</a:t>
            </a:r>
            <a:endParaRPr/>
          </a:p>
        </p:txBody>
      </p:sp>
      <p:pic>
        <p:nvPicPr>
          <p:cNvPr id="159" name="Google Shape;159;p8"/>
          <p:cNvPicPr preferRelativeResize="0"/>
          <p:nvPr/>
        </p:nvPicPr>
        <p:blipFill rotWithShape="1">
          <a:blip r:embed="rId4">
            <a:alphaModFix/>
          </a:blip>
          <a:srcRect b="0" l="0" r="0" t="0"/>
          <a:stretch/>
        </p:blipFill>
        <p:spPr>
          <a:xfrm>
            <a:off x="6862830" y="1457710"/>
            <a:ext cx="4577330" cy="4577330"/>
          </a:xfrm>
          <a:prstGeom prst="rect">
            <a:avLst/>
          </a:prstGeom>
          <a:noFill/>
          <a:ln>
            <a:noFill/>
          </a:ln>
        </p:spPr>
      </p:pic>
    </p:spTree>
  </p:cSld>
  <p:clrMapOvr>
    <a:masterClrMapping/>
  </p:clrMapOvr>
  <p:transition spd="med">
    <p:fade/>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sp>
        <p:nvSpPr>
          <p:cNvPr id="164" name="Google Shape;164;p9"/>
          <p:cNvSpPr txBox="1"/>
          <p:nvPr/>
        </p:nvSpPr>
        <p:spPr>
          <a:xfrm>
            <a:off x="3516390" y="215862"/>
            <a:ext cx="7672387" cy="1674813"/>
          </a:xfrm>
          <a:prstGeom prst="rect">
            <a:avLst/>
          </a:prstGeom>
          <a:noFill/>
          <a:ln>
            <a:noFill/>
          </a:ln>
        </p:spPr>
        <p:txBody>
          <a:bodyPr anchorCtr="0" anchor="t" bIns="45700" lIns="91425" spcFirstLastPara="1" rIns="91425" wrap="square" tIns="45700">
            <a:normAutofit fontScale="97500"/>
          </a:bodyPr>
          <a:lstStyle/>
          <a:p>
            <a:pPr indent="0" lvl="0" marL="0" marR="0" rtl="0" algn="r">
              <a:spcBef>
                <a:spcPts val="0"/>
              </a:spcBef>
              <a:spcAft>
                <a:spcPts val="0"/>
              </a:spcAft>
              <a:buClr>
                <a:srgbClr val="FFFFFF"/>
              </a:buClr>
              <a:buSzPct val="100000"/>
              <a:buFont typeface="Corbel"/>
              <a:buNone/>
            </a:pPr>
            <a:r>
              <a:rPr lang="es-ES" sz="4267">
                <a:solidFill>
                  <a:srgbClr val="FFFFFF"/>
                </a:solidFill>
                <a:latin typeface="Corbel"/>
                <a:ea typeface="Corbel"/>
                <a:cs typeface="Corbel"/>
                <a:sym typeface="Corbel"/>
              </a:rPr>
              <a:t>SKILL – FLEXIBILITY</a:t>
            </a:r>
            <a:br>
              <a:rPr lang="es-ES" sz="4267">
                <a:solidFill>
                  <a:srgbClr val="FFFFFF"/>
                </a:solidFill>
                <a:latin typeface="Corbel"/>
                <a:ea typeface="Corbel"/>
                <a:cs typeface="Corbel"/>
                <a:sym typeface="Corbel"/>
              </a:rPr>
            </a:br>
            <a:endParaRPr sz="4267">
              <a:solidFill>
                <a:srgbClr val="FFFFFF"/>
              </a:solidFill>
              <a:latin typeface="Corbel"/>
              <a:ea typeface="Corbel"/>
              <a:cs typeface="Corbel"/>
              <a:sym typeface="Corbel"/>
            </a:endParaRPr>
          </a:p>
        </p:txBody>
      </p:sp>
      <p:pic>
        <p:nvPicPr>
          <p:cNvPr descr="Logotipo&#10;&#10;El contenido generado por IA puede ser incorrecto." id="165" name="Google Shape;165;p9"/>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166" name="Google Shape;166;p9"/>
          <p:cNvSpPr txBox="1"/>
          <p:nvPr/>
        </p:nvSpPr>
        <p:spPr>
          <a:xfrm>
            <a:off x="1003223" y="1890675"/>
            <a:ext cx="6172200" cy="203132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000000"/>
              </a:buClr>
              <a:buSzPts val="1800"/>
              <a:buFont typeface="Corbel"/>
              <a:buNone/>
            </a:pPr>
            <a:r>
              <a:rPr b="1" i="0" lang="es-ES" sz="1800" u="none" strike="noStrike">
                <a:solidFill>
                  <a:srgbClr val="000000"/>
                </a:solidFill>
                <a:latin typeface="Corbel"/>
                <a:ea typeface="Corbel"/>
                <a:cs typeface="Corbel"/>
                <a:sym typeface="Corbel"/>
              </a:rPr>
              <a:t>FLEXIBILITY IN TEAMS</a:t>
            </a:r>
            <a:endParaRPr/>
          </a:p>
          <a:p>
            <a:pPr indent="0" lvl="0" marL="0" marR="0" rtl="0" algn="l">
              <a:spcBef>
                <a:spcPts val="0"/>
              </a:spcBef>
              <a:spcAft>
                <a:spcPts val="0"/>
              </a:spcAft>
              <a:buClr>
                <a:schemeClr val="dk1"/>
              </a:buClr>
              <a:buSzPts val="1800"/>
              <a:buFont typeface="Corbel"/>
              <a:buNone/>
            </a:pPr>
            <a:r>
              <a:t/>
            </a:r>
            <a:endParaRPr b="1" i="0" sz="1800" u="none" strike="noStrike">
              <a:solidFill>
                <a:srgbClr val="000000"/>
              </a:solidFill>
              <a:latin typeface="Corbel"/>
              <a:ea typeface="Corbel"/>
              <a:cs typeface="Corbel"/>
              <a:sym typeface="Corbel"/>
            </a:endParaRPr>
          </a:p>
          <a:p>
            <a:pPr indent="0" lvl="0" marL="0" marR="0" rtl="0" algn="l">
              <a:spcBef>
                <a:spcPts val="0"/>
              </a:spcBef>
              <a:spcAft>
                <a:spcPts val="0"/>
              </a:spcAft>
              <a:buNone/>
            </a:pPr>
            <a:r>
              <a:rPr b="0" i="0" lang="es-ES" sz="1800" u="none" strike="noStrike">
                <a:solidFill>
                  <a:srgbClr val="000000"/>
                </a:solidFill>
                <a:latin typeface="Corbel"/>
                <a:ea typeface="Corbel"/>
                <a:cs typeface="Corbel"/>
                <a:sym typeface="Corbel"/>
              </a:rPr>
              <a:t>A flexible team:</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Adjusts roles and tasks when needed</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Communicates openly during change</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Maintains focus while adapting</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Supports each other emotionally</a:t>
            </a:r>
            <a:endParaRPr b="0" i="0" sz="1800" u="none" strike="noStrike">
              <a:solidFill>
                <a:srgbClr val="000000"/>
              </a:solidFill>
              <a:latin typeface="Corbel"/>
              <a:ea typeface="Corbel"/>
              <a:cs typeface="Corbel"/>
              <a:sym typeface="Corbel"/>
            </a:endParaRPr>
          </a:p>
        </p:txBody>
      </p:sp>
      <p:pic>
        <p:nvPicPr>
          <p:cNvPr id="167" name="Google Shape;167;p9"/>
          <p:cNvPicPr preferRelativeResize="0"/>
          <p:nvPr/>
        </p:nvPicPr>
        <p:blipFill rotWithShape="1">
          <a:blip r:embed="rId4">
            <a:alphaModFix/>
          </a:blip>
          <a:srcRect b="0" l="0" r="0" t="0"/>
          <a:stretch/>
        </p:blipFill>
        <p:spPr>
          <a:xfrm>
            <a:off x="6710680" y="1366270"/>
            <a:ext cx="4699000" cy="4699000"/>
          </a:xfrm>
          <a:prstGeom prst="rect">
            <a:avLst/>
          </a:prstGeom>
          <a:noFill/>
          <a:ln>
            <a:noFill/>
          </a:ln>
        </p:spPr>
      </p:pic>
    </p:spTree>
  </p:cSld>
  <p:clrMapOvr>
    <a:masterClrMapping/>
  </p:clrMapOvr>
  <p:transition spd="med">
    <p:fade/>
  </p:transition>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Frame">
  <a:themeElements>
    <a:clrScheme name="Frame">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2019-04-23T12:14:49Z</dcterms:created>
  <dc:creator>I and F</dc:creator>
</cp:coreProperties>
</file>